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77" r:id="rId2"/>
    <p:sldMasterId id="2147483823" r:id="rId3"/>
    <p:sldMasterId id="2147483835" r:id="rId4"/>
    <p:sldMasterId id="2147483862" r:id="rId5"/>
    <p:sldMasterId id="2147483876" r:id="rId6"/>
    <p:sldMasterId id="2147483892" r:id="rId7"/>
  </p:sldMasterIdLst>
  <p:notesMasterIdLst>
    <p:notesMasterId r:id="rId38"/>
  </p:notesMasterIdLst>
  <p:handoutMasterIdLst>
    <p:handoutMasterId r:id="rId39"/>
  </p:handoutMasterIdLst>
  <p:sldIdLst>
    <p:sldId id="256" r:id="rId8"/>
    <p:sldId id="257" r:id="rId9"/>
    <p:sldId id="292" r:id="rId10"/>
    <p:sldId id="279" r:id="rId11"/>
    <p:sldId id="303" r:id="rId12"/>
    <p:sldId id="304" r:id="rId13"/>
    <p:sldId id="291" r:id="rId14"/>
    <p:sldId id="282" r:id="rId15"/>
    <p:sldId id="305" r:id="rId16"/>
    <p:sldId id="289" r:id="rId17"/>
    <p:sldId id="285" r:id="rId18"/>
    <p:sldId id="300" r:id="rId19"/>
    <p:sldId id="301" r:id="rId20"/>
    <p:sldId id="310" r:id="rId21"/>
    <p:sldId id="309" r:id="rId22"/>
    <p:sldId id="311" r:id="rId23"/>
    <p:sldId id="312" r:id="rId24"/>
    <p:sldId id="313" r:id="rId25"/>
    <p:sldId id="314" r:id="rId26"/>
    <p:sldId id="308" r:id="rId27"/>
    <p:sldId id="294" r:id="rId28"/>
    <p:sldId id="295" r:id="rId29"/>
    <p:sldId id="287" r:id="rId30"/>
    <p:sldId id="288" r:id="rId31"/>
    <p:sldId id="297" r:id="rId32"/>
    <p:sldId id="298" r:id="rId33"/>
    <p:sldId id="299" r:id="rId34"/>
    <p:sldId id="307" r:id="rId35"/>
    <p:sldId id="306" r:id="rId36"/>
    <p:sldId id="296" r:id="rId37"/>
  </p:sldIdLst>
  <p:sldSz cx="10972800" cy="6858000"/>
  <p:notesSz cx="7102475" cy="11217275"/>
  <p:defaultTextStyle>
    <a:defPPr>
      <a:defRPr lang="en-US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24" autoAdjust="0"/>
  </p:normalViewPr>
  <p:slideViewPr>
    <p:cSldViewPr>
      <p:cViewPr>
        <p:scale>
          <a:sx n="77" d="100"/>
          <a:sy n="77" d="100"/>
        </p:scale>
        <p:origin x="912" y="5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67924528301888"/>
          <c:y val="0.25254293948050394"/>
          <c:w val="0.77672955974843005"/>
          <c:h val="0.6080650681412996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02725366876332E-2"/>
                  <c:y val="-3.64786455390819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C0-4004-AD5E-8EFB4B4C4D86}"/>
                </c:ext>
              </c:extLst>
            </c:dLbl>
            <c:dLbl>
              <c:idx val="1"/>
              <c:layout>
                <c:manualLayout>
                  <c:x val="1.3102725366876332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C0-4004-AD5E-8EFB4B4C4D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Target</c:v>
                </c:pt>
                <c:pt idx="1">
                  <c:v>Realisasi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C0-4004-AD5E-8EFB4B4C4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9437824"/>
        <c:axId val="79440512"/>
        <c:axId val="0"/>
      </c:bar3DChart>
      <c:catAx>
        <c:axId val="7943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id-ID" sz="1400" b="1"/>
            </a:pPr>
            <a:endParaRPr lang="en-US"/>
          </a:p>
        </c:txPr>
        <c:crossAx val="79440512"/>
        <c:crosses val="autoZero"/>
        <c:auto val="1"/>
        <c:lblAlgn val="ctr"/>
        <c:lblOffset val="100"/>
        <c:noMultiLvlLbl val="0"/>
      </c:catAx>
      <c:valAx>
        <c:axId val="79440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943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67924528301888"/>
          <c:y val="0.25254293948050394"/>
          <c:w val="0.77672955974843039"/>
          <c:h val="0.6080650681412996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74079348060392E-2"/>
                  <c:y val="-2.52542939480503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D-4929-AAB0-3AACF12C2654}"/>
                </c:ext>
              </c:extLst>
            </c:dLbl>
            <c:dLbl>
              <c:idx val="1"/>
              <c:layout>
                <c:manualLayout>
                  <c:x val="3.4722238044181078E-2"/>
                  <c:y val="-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DD-4929-AAB0-3AACF12C2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Target</c:v>
                </c:pt>
                <c:pt idx="1">
                  <c:v>Realisasi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0.6400000000000019</c:v>
                </c:pt>
                <c:pt idx="1">
                  <c:v>0.66670000000000262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DD-4929-AAB0-3AACF12C26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9397632"/>
        <c:axId val="79400320"/>
        <c:axId val="0"/>
      </c:bar3DChart>
      <c:catAx>
        <c:axId val="7939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id-ID" sz="1400" b="1"/>
            </a:pPr>
            <a:endParaRPr lang="en-US"/>
          </a:p>
        </c:txPr>
        <c:crossAx val="79400320"/>
        <c:crosses val="autoZero"/>
        <c:auto val="1"/>
        <c:lblAlgn val="ctr"/>
        <c:lblOffset val="100"/>
        <c:noMultiLvlLbl val="0"/>
      </c:catAx>
      <c:valAx>
        <c:axId val="794003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939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0C329-382B-4239-94F9-6400F23E0CA8}" type="doc">
      <dgm:prSet loTypeId="urn:microsoft.com/office/officeart/2005/8/layout/chevron1" loCatId="process" qsTypeId="urn:microsoft.com/office/officeart/2005/8/quickstyle/3d2" qsCatId="3D" csTypeId="urn:microsoft.com/office/officeart/2005/8/colors/colorful1#3" csCatId="colorful" phldr="1"/>
      <dgm:spPr/>
    </dgm:pt>
    <dgm:pt modelId="{78798FD3-D291-47D6-9B3C-B68014437665}">
      <dgm:prSet phldrT="[Text]"/>
      <dgm:spPr/>
      <dgm:t>
        <a:bodyPr/>
        <a:lstStyle/>
        <a:p>
          <a:r>
            <a:rPr lang="en-US" b="1" dirty="0"/>
            <a:t>2 IKU</a:t>
          </a:r>
          <a:endParaRPr lang="id-ID" b="1" dirty="0"/>
        </a:p>
      </dgm:t>
    </dgm:pt>
    <dgm:pt modelId="{C9B64C09-A520-4581-8CFD-73CAC200D05B}" type="parTrans" cxnId="{0146F47C-4B49-4E3F-90E9-A2A99BABD7D1}">
      <dgm:prSet/>
      <dgm:spPr/>
      <dgm:t>
        <a:bodyPr/>
        <a:lstStyle/>
        <a:p>
          <a:endParaRPr lang="id-ID"/>
        </a:p>
      </dgm:t>
    </dgm:pt>
    <dgm:pt modelId="{F91E9B13-1FCC-43CB-9971-D8E42EBFD99A}" type="sibTrans" cxnId="{0146F47C-4B49-4E3F-90E9-A2A99BABD7D1}">
      <dgm:prSet/>
      <dgm:spPr/>
      <dgm:t>
        <a:bodyPr/>
        <a:lstStyle/>
        <a:p>
          <a:endParaRPr lang="id-ID"/>
        </a:p>
      </dgm:t>
    </dgm:pt>
    <dgm:pt modelId="{74697C9F-F08D-4B50-BA33-8A6974669A40}">
      <dgm:prSet phldrT="[Text]"/>
      <dgm:spPr/>
      <dgm:t>
        <a:bodyPr/>
        <a:lstStyle/>
        <a:p>
          <a:r>
            <a:rPr lang="en-US" b="1" dirty="0"/>
            <a:t>2 </a:t>
          </a:r>
          <a:r>
            <a:rPr lang="en-US" b="1" dirty="0" err="1"/>
            <a:t>Sasaran</a:t>
          </a:r>
          <a:r>
            <a:rPr lang="en-US" b="1" dirty="0"/>
            <a:t> </a:t>
          </a:r>
          <a:r>
            <a:rPr lang="en-US" b="1" dirty="0" err="1"/>
            <a:t>Strategis</a:t>
          </a:r>
          <a:endParaRPr lang="id-ID" b="1" dirty="0"/>
        </a:p>
      </dgm:t>
    </dgm:pt>
    <dgm:pt modelId="{DA77884C-67BA-4A26-B011-F764E3FE45B4}" type="parTrans" cxnId="{14FFDD33-B8E6-41CA-96D0-040F3681BAFA}">
      <dgm:prSet/>
      <dgm:spPr/>
      <dgm:t>
        <a:bodyPr/>
        <a:lstStyle/>
        <a:p>
          <a:endParaRPr lang="id-ID"/>
        </a:p>
      </dgm:t>
    </dgm:pt>
    <dgm:pt modelId="{C9981C31-C852-4F3D-B89B-6CD40F5267FE}" type="sibTrans" cxnId="{14FFDD33-B8E6-41CA-96D0-040F3681BAFA}">
      <dgm:prSet/>
      <dgm:spPr/>
      <dgm:t>
        <a:bodyPr/>
        <a:lstStyle/>
        <a:p>
          <a:endParaRPr lang="id-ID"/>
        </a:p>
      </dgm:t>
    </dgm:pt>
    <dgm:pt modelId="{BF9A505D-4413-42A1-B722-5F35FACCE3B8}">
      <dgm:prSet/>
      <dgm:spPr/>
      <dgm:t>
        <a:bodyPr/>
        <a:lstStyle/>
        <a:p>
          <a:r>
            <a:rPr lang="en-US" b="1" dirty="0"/>
            <a:t>3 </a:t>
          </a:r>
          <a:r>
            <a:rPr lang="en-US" b="1" dirty="0" err="1"/>
            <a:t>Indikator</a:t>
          </a:r>
          <a:r>
            <a:rPr lang="en-US" b="1" dirty="0"/>
            <a:t> </a:t>
          </a:r>
          <a:r>
            <a:rPr lang="en-US" b="1" dirty="0" err="1"/>
            <a:t>Sasaran</a:t>
          </a:r>
          <a:endParaRPr lang="en-US" b="1" dirty="0"/>
        </a:p>
      </dgm:t>
    </dgm:pt>
    <dgm:pt modelId="{D8BA746D-8CC6-4496-B428-1D4B7C142D5E}" type="parTrans" cxnId="{CABF5DBE-F60C-4EB2-AEEF-57185FB9E05A}">
      <dgm:prSet/>
      <dgm:spPr/>
      <dgm:t>
        <a:bodyPr/>
        <a:lstStyle/>
        <a:p>
          <a:endParaRPr lang="en-US"/>
        </a:p>
      </dgm:t>
    </dgm:pt>
    <dgm:pt modelId="{AB0FAA1A-F3C3-43D6-A618-3B51E25095FD}" type="sibTrans" cxnId="{CABF5DBE-F60C-4EB2-AEEF-57185FB9E05A}">
      <dgm:prSet/>
      <dgm:spPr/>
      <dgm:t>
        <a:bodyPr/>
        <a:lstStyle/>
        <a:p>
          <a:endParaRPr lang="en-US"/>
        </a:p>
      </dgm:t>
    </dgm:pt>
    <dgm:pt modelId="{50AC86E5-8FB8-452B-AB1F-03E46A72BC68}" type="pres">
      <dgm:prSet presAssocID="{69E0C329-382B-4239-94F9-6400F23E0CA8}" presName="Name0" presStyleCnt="0">
        <dgm:presLayoutVars>
          <dgm:dir/>
          <dgm:animLvl val="lvl"/>
          <dgm:resizeHandles val="exact"/>
        </dgm:presLayoutVars>
      </dgm:prSet>
      <dgm:spPr/>
    </dgm:pt>
    <dgm:pt modelId="{3585494A-7E67-4DF8-8C60-AF286A7AD71F}" type="pres">
      <dgm:prSet presAssocID="{78798FD3-D291-47D6-9B3C-B6801443766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0E6FB44-A384-470F-AA3B-3D678C034C53}" type="pres">
      <dgm:prSet presAssocID="{F91E9B13-1FCC-43CB-9971-D8E42EBFD99A}" presName="parTxOnlySpace" presStyleCnt="0"/>
      <dgm:spPr/>
    </dgm:pt>
    <dgm:pt modelId="{F06B5D60-052B-4F8C-A152-380B5239EF5F}" type="pres">
      <dgm:prSet presAssocID="{74697C9F-F08D-4B50-BA33-8A6974669A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2E1279E-F182-4EE7-8DC3-71F6704938B5}" type="pres">
      <dgm:prSet presAssocID="{C9981C31-C852-4F3D-B89B-6CD40F5267FE}" presName="parTxOnlySpace" presStyleCnt="0"/>
      <dgm:spPr/>
    </dgm:pt>
    <dgm:pt modelId="{23D96050-5C63-43E1-A9CE-0AC27C1B2C02}" type="pres">
      <dgm:prSet presAssocID="{BF9A505D-4413-42A1-B722-5F35FACCE3B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C62F10-F7C8-46EC-9D90-8B9D8EE6936D}" type="presOf" srcId="{74697C9F-F08D-4B50-BA33-8A6974669A40}" destId="{F06B5D60-052B-4F8C-A152-380B5239EF5F}" srcOrd="0" destOrd="0" presId="urn:microsoft.com/office/officeart/2005/8/layout/chevron1"/>
    <dgm:cxn modelId="{0118B62B-344C-4488-A81A-6C9709C21A8E}" type="presOf" srcId="{BF9A505D-4413-42A1-B722-5F35FACCE3B8}" destId="{23D96050-5C63-43E1-A9CE-0AC27C1B2C02}" srcOrd="0" destOrd="0" presId="urn:microsoft.com/office/officeart/2005/8/layout/chevron1"/>
    <dgm:cxn modelId="{14FFDD33-B8E6-41CA-96D0-040F3681BAFA}" srcId="{69E0C329-382B-4239-94F9-6400F23E0CA8}" destId="{74697C9F-F08D-4B50-BA33-8A6974669A40}" srcOrd="1" destOrd="0" parTransId="{DA77884C-67BA-4A26-B011-F764E3FE45B4}" sibTransId="{C9981C31-C852-4F3D-B89B-6CD40F5267FE}"/>
    <dgm:cxn modelId="{0146F47C-4B49-4E3F-90E9-A2A99BABD7D1}" srcId="{69E0C329-382B-4239-94F9-6400F23E0CA8}" destId="{78798FD3-D291-47D6-9B3C-B68014437665}" srcOrd="0" destOrd="0" parTransId="{C9B64C09-A520-4581-8CFD-73CAC200D05B}" sibTransId="{F91E9B13-1FCC-43CB-9971-D8E42EBFD99A}"/>
    <dgm:cxn modelId="{0B4EE7AB-8A33-4D94-B6F7-9B20160A5D00}" type="presOf" srcId="{78798FD3-D291-47D6-9B3C-B68014437665}" destId="{3585494A-7E67-4DF8-8C60-AF286A7AD71F}" srcOrd="0" destOrd="0" presId="urn:microsoft.com/office/officeart/2005/8/layout/chevron1"/>
    <dgm:cxn modelId="{CABF5DBE-F60C-4EB2-AEEF-57185FB9E05A}" srcId="{69E0C329-382B-4239-94F9-6400F23E0CA8}" destId="{BF9A505D-4413-42A1-B722-5F35FACCE3B8}" srcOrd="2" destOrd="0" parTransId="{D8BA746D-8CC6-4496-B428-1D4B7C142D5E}" sibTransId="{AB0FAA1A-F3C3-43D6-A618-3B51E25095FD}"/>
    <dgm:cxn modelId="{A9E17FD1-FD62-4793-ACB6-9A1070E7F2F2}" type="presOf" srcId="{69E0C329-382B-4239-94F9-6400F23E0CA8}" destId="{50AC86E5-8FB8-452B-AB1F-03E46A72BC68}" srcOrd="0" destOrd="0" presId="urn:microsoft.com/office/officeart/2005/8/layout/chevron1"/>
    <dgm:cxn modelId="{F420713A-984C-4AD2-AACD-6898BA88FACC}" type="presParOf" srcId="{50AC86E5-8FB8-452B-AB1F-03E46A72BC68}" destId="{3585494A-7E67-4DF8-8C60-AF286A7AD71F}" srcOrd="0" destOrd="0" presId="urn:microsoft.com/office/officeart/2005/8/layout/chevron1"/>
    <dgm:cxn modelId="{DC43115F-04E3-4DC5-9685-EC072DA0950C}" type="presParOf" srcId="{50AC86E5-8FB8-452B-AB1F-03E46A72BC68}" destId="{F0E6FB44-A384-470F-AA3B-3D678C034C53}" srcOrd="1" destOrd="0" presId="urn:microsoft.com/office/officeart/2005/8/layout/chevron1"/>
    <dgm:cxn modelId="{20F0349D-CCB5-4DDB-954F-2569289267C5}" type="presParOf" srcId="{50AC86E5-8FB8-452B-AB1F-03E46A72BC68}" destId="{F06B5D60-052B-4F8C-A152-380B5239EF5F}" srcOrd="2" destOrd="0" presId="urn:microsoft.com/office/officeart/2005/8/layout/chevron1"/>
    <dgm:cxn modelId="{61D93788-773F-44FD-82C3-845B8E9FE0F8}" type="presParOf" srcId="{50AC86E5-8FB8-452B-AB1F-03E46A72BC68}" destId="{D2E1279E-F182-4EE7-8DC3-71F6704938B5}" srcOrd="3" destOrd="0" presId="urn:microsoft.com/office/officeart/2005/8/layout/chevron1"/>
    <dgm:cxn modelId="{AE256994-D54D-4E16-8D4B-87E701714555}" type="presParOf" srcId="{50AC86E5-8FB8-452B-AB1F-03E46A72BC68}" destId="{23D96050-5C63-43E1-A9CE-0AC27C1B2C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2F4CCA-BD06-4734-95EA-CE89B10D2EFE}" type="doc">
      <dgm:prSet loTypeId="urn:microsoft.com/office/officeart/2005/8/layout/hProcess7#2" loCatId="list" qsTypeId="urn:microsoft.com/office/officeart/2005/8/quickstyle/3d2" qsCatId="3D" csTypeId="urn:microsoft.com/office/officeart/2005/8/colors/colorful1#19" csCatId="colorful" phldr="1"/>
      <dgm:spPr/>
      <dgm:t>
        <a:bodyPr/>
        <a:lstStyle/>
        <a:p>
          <a:endParaRPr lang="en-US"/>
        </a:p>
      </dgm:t>
    </dgm:pt>
    <dgm:pt modelId="{CBF8E08C-45F4-4BF5-89DB-CEB33273386B}">
      <dgm:prSet phldrT="[Text]"/>
      <dgm:spPr/>
      <dgm:t>
        <a:bodyPr/>
        <a:lstStyle/>
        <a:p>
          <a:r>
            <a:rPr lang="en-US" b="1" dirty="0" err="1"/>
            <a:t>Sasaran</a:t>
          </a:r>
          <a:r>
            <a:rPr lang="en-US" b="1" dirty="0"/>
            <a:t> </a:t>
          </a:r>
          <a:r>
            <a:rPr lang="en-US" b="1" dirty="0" err="1"/>
            <a:t>Strategis</a:t>
          </a:r>
          <a:endParaRPr lang="en-US" b="1" dirty="0"/>
        </a:p>
      </dgm:t>
    </dgm:pt>
    <dgm:pt modelId="{10DDFD66-2554-4BF3-8950-33D1FBE8D573}" type="parTrans" cxnId="{D418ACE6-F128-41F7-B0B5-84F9EE8A2BBD}">
      <dgm:prSet/>
      <dgm:spPr/>
      <dgm:t>
        <a:bodyPr/>
        <a:lstStyle/>
        <a:p>
          <a:endParaRPr lang="en-US"/>
        </a:p>
      </dgm:t>
    </dgm:pt>
    <dgm:pt modelId="{D6F4FF2C-E90F-4D42-8E16-A785F0A46861}" type="sibTrans" cxnId="{D418ACE6-F128-41F7-B0B5-84F9EE8A2BBD}">
      <dgm:prSet/>
      <dgm:spPr/>
      <dgm:t>
        <a:bodyPr/>
        <a:lstStyle/>
        <a:p>
          <a:endParaRPr lang="en-US"/>
        </a:p>
      </dgm:t>
    </dgm:pt>
    <dgm:pt modelId="{757E0D9F-CB5D-485D-9A22-AC825EF2AB25}">
      <dgm:prSet phldrT="[Text]" custT="1"/>
      <dgm:spPr/>
      <dgm:t>
        <a:bodyPr/>
        <a:lstStyle/>
        <a:p>
          <a:pPr algn="just"/>
          <a:r>
            <a:rPr lang="en-US" sz="1800" b="1" dirty="0" err="1"/>
            <a:t>Meningkatnya</a:t>
          </a:r>
          <a:r>
            <a:rPr lang="en-US" sz="1800" b="1" dirty="0"/>
            <a:t> k</a:t>
          </a:r>
          <a:r>
            <a:rPr lang="id-ID" sz="1800" b="1" dirty="0"/>
            <a:t>eefektifan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id-ID" sz="1800" b="1" dirty="0"/>
            <a:t>Efisiensi</a:t>
          </a:r>
          <a:r>
            <a:rPr lang="en-US" sz="1800" b="1" dirty="0"/>
            <a:t> </a:t>
          </a:r>
          <a:r>
            <a:rPr lang="id-ID" sz="1800" b="1" dirty="0"/>
            <a:t> serta akuntabilitas kinerja pemerintah </a:t>
          </a:r>
          <a:r>
            <a:rPr lang="en-US" sz="1800" b="1" dirty="0"/>
            <a:t>  </a:t>
          </a:r>
          <a:r>
            <a:rPr lang="en-US" sz="1800" b="1" dirty="0" err="1"/>
            <a:t>daerah</a:t>
          </a:r>
          <a:endParaRPr lang="en-US" sz="1800" b="1" dirty="0"/>
        </a:p>
      </dgm:t>
    </dgm:pt>
    <dgm:pt modelId="{56E361A7-4F6C-43CE-9B1E-D764AC851E84}" type="parTrans" cxnId="{9B508AE8-9542-4ACB-8134-9BAB8DE95AE8}">
      <dgm:prSet/>
      <dgm:spPr/>
      <dgm:t>
        <a:bodyPr/>
        <a:lstStyle/>
        <a:p>
          <a:endParaRPr lang="en-US"/>
        </a:p>
      </dgm:t>
    </dgm:pt>
    <dgm:pt modelId="{018C31E6-00E9-44B8-878D-D32480FD6963}" type="sibTrans" cxnId="{9B508AE8-9542-4ACB-8134-9BAB8DE95AE8}">
      <dgm:prSet/>
      <dgm:spPr/>
      <dgm:t>
        <a:bodyPr/>
        <a:lstStyle/>
        <a:p>
          <a:endParaRPr lang="en-US"/>
        </a:p>
      </dgm:t>
    </dgm:pt>
    <dgm:pt modelId="{F81F200B-8006-4C9F-8C6A-DFF6BEA2736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</a:t>
          </a:r>
        </a:p>
      </dgm:t>
    </dgm:pt>
    <dgm:pt modelId="{A8C070F8-0EE1-4AAE-86C5-618B30B0B93C}" type="parTrans" cxnId="{6323F252-48CD-406B-85FE-DC91F2EA4470}">
      <dgm:prSet/>
      <dgm:spPr/>
      <dgm:t>
        <a:bodyPr/>
        <a:lstStyle/>
        <a:p>
          <a:endParaRPr lang="en-US"/>
        </a:p>
      </dgm:t>
    </dgm:pt>
    <dgm:pt modelId="{413E0E6A-E614-411C-8940-6B3524DCD069}" type="sibTrans" cxnId="{6323F252-48CD-406B-85FE-DC91F2EA4470}">
      <dgm:prSet/>
      <dgm:spPr/>
      <dgm:t>
        <a:bodyPr/>
        <a:lstStyle/>
        <a:p>
          <a:endParaRPr lang="en-US"/>
        </a:p>
      </dgm:t>
    </dgm:pt>
    <dgm:pt modelId="{87F194D0-2128-4557-B5C4-9CFCE36071E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- Program </a:t>
          </a:r>
          <a:r>
            <a:rPr lang="id-ID" dirty="0">
              <a:solidFill>
                <a:schemeClr val="tx1"/>
              </a:solidFill>
            </a:rPr>
            <a:t>pelayanan administrasi perkantoran</a:t>
          </a:r>
          <a:endParaRPr lang="en-US" dirty="0">
            <a:solidFill>
              <a:schemeClr val="tx1"/>
            </a:solidFill>
          </a:endParaRPr>
        </a:p>
      </dgm:t>
    </dgm:pt>
    <dgm:pt modelId="{779E69A6-AD68-42AE-8DC6-50AE28B679B1}" type="parTrans" cxnId="{E6A2FC4E-15BB-476D-BB76-6C5BA8566A03}">
      <dgm:prSet/>
      <dgm:spPr/>
      <dgm:t>
        <a:bodyPr/>
        <a:lstStyle/>
        <a:p>
          <a:endParaRPr lang="en-US"/>
        </a:p>
      </dgm:t>
    </dgm:pt>
    <dgm:pt modelId="{663FE955-8DB7-4FC5-A942-B156DF88FD01}" type="sibTrans" cxnId="{E6A2FC4E-15BB-476D-BB76-6C5BA8566A03}">
      <dgm:prSet/>
      <dgm:spPr/>
      <dgm:t>
        <a:bodyPr/>
        <a:lstStyle/>
        <a:p>
          <a:endParaRPr lang="en-US"/>
        </a:p>
      </dgm:t>
    </dgm:pt>
    <dgm:pt modelId="{E8917D9D-7FA2-42EB-A794-9CF884B9C7C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- Program </a:t>
          </a:r>
          <a:r>
            <a:rPr lang="id-ID" dirty="0">
              <a:solidFill>
                <a:schemeClr val="tx1"/>
              </a:solidFill>
            </a:rPr>
            <a:t>Peningkatan sarana dan prasarana Aparatur</a:t>
          </a:r>
          <a:endParaRPr lang="en-US" dirty="0">
            <a:solidFill>
              <a:schemeClr val="tx1"/>
            </a:solidFill>
          </a:endParaRPr>
        </a:p>
      </dgm:t>
    </dgm:pt>
    <dgm:pt modelId="{6E47F8EC-0C35-4F90-832A-4B1957BEEF37}" type="parTrans" cxnId="{DF7D3B7C-1106-49BB-BDBD-2308C4BD6667}">
      <dgm:prSet/>
      <dgm:spPr/>
      <dgm:t>
        <a:bodyPr/>
        <a:lstStyle/>
        <a:p>
          <a:endParaRPr lang="en-US"/>
        </a:p>
      </dgm:t>
    </dgm:pt>
    <dgm:pt modelId="{89EB7D36-343E-4AC4-BC35-32EB3A7A661D}" type="sibTrans" cxnId="{DF7D3B7C-1106-49BB-BDBD-2308C4BD6667}">
      <dgm:prSet/>
      <dgm:spPr/>
      <dgm:t>
        <a:bodyPr/>
        <a:lstStyle/>
        <a:p>
          <a:endParaRPr lang="en-US"/>
        </a:p>
      </dgm:t>
    </dgm:pt>
    <dgm:pt modelId="{9B491E38-7584-409B-AAD6-6B0D81802A2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- Program</a:t>
          </a:r>
          <a:r>
            <a:rPr lang="id-ID" dirty="0">
              <a:solidFill>
                <a:schemeClr val="tx1"/>
              </a:solidFill>
            </a:rPr>
            <a:t> peningkatan pengembangan sistem pelaporan   capaian kinerja dan keuangan  </a:t>
          </a:r>
          <a:endParaRPr lang="en-US" dirty="0">
            <a:solidFill>
              <a:schemeClr val="tx1"/>
            </a:solidFill>
          </a:endParaRPr>
        </a:p>
      </dgm:t>
    </dgm:pt>
    <dgm:pt modelId="{8436AFFF-0A28-48C8-8485-648FF2B62F1A}" type="parTrans" cxnId="{31BA4C5A-8090-4D0F-BA5B-FD1B1D9A8208}">
      <dgm:prSet/>
      <dgm:spPr/>
      <dgm:t>
        <a:bodyPr/>
        <a:lstStyle/>
        <a:p>
          <a:endParaRPr lang="en-US"/>
        </a:p>
      </dgm:t>
    </dgm:pt>
    <dgm:pt modelId="{C2330385-7FF7-42AB-B67A-848FB057ED96}" type="sibTrans" cxnId="{31BA4C5A-8090-4D0F-BA5B-FD1B1D9A8208}">
      <dgm:prSet/>
      <dgm:spPr/>
      <dgm:t>
        <a:bodyPr/>
        <a:lstStyle/>
        <a:p>
          <a:endParaRPr lang="en-US"/>
        </a:p>
      </dgm:t>
    </dgm:pt>
    <dgm:pt modelId="{640877A4-3EB0-4562-A95A-A005DE872243}" type="pres">
      <dgm:prSet presAssocID="{B52F4CCA-BD06-4734-95EA-CE89B10D2EFE}" presName="Name0" presStyleCnt="0">
        <dgm:presLayoutVars>
          <dgm:dir/>
          <dgm:animLvl val="lvl"/>
          <dgm:resizeHandles val="exact"/>
        </dgm:presLayoutVars>
      </dgm:prSet>
      <dgm:spPr/>
    </dgm:pt>
    <dgm:pt modelId="{BFE5E14F-2E11-4307-BC79-E148F6D47E6A}" type="pres">
      <dgm:prSet presAssocID="{CBF8E08C-45F4-4BF5-89DB-CEB33273386B}" presName="compositeNode" presStyleCnt="0">
        <dgm:presLayoutVars>
          <dgm:bulletEnabled val="1"/>
        </dgm:presLayoutVars>
      </dgm:prSet>
      <dgm:spPr/>
    </dgm:pt>
    <dgm:pt modelId="{3AB7A39A-A885-45A0-96FA-D5B014517BF5}" type="pres">
      <dgm:prSet presAssocID="{CBF8E08C-45F4-4BF5-89DB-CEB33273386B}" presName="bgRect" presStyleLbl="node1" presStyleIdx="0" presStyleCnt="2"/>
      <dgm:spPr/>
    </dgm:pt>
    <dgm:pt modelId="{B1A3E367-2627-444C-8CDE-CD4E40DD9E49}" type="pres">
      <dgm:prSet presAssocID="{CBF8E08C-45F4-4BF5-89DB-CEB33273386B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2CDD8490-A3B9-42A2-BA59-4340E0358128}" type="pres">
      <dgm:prSet presAssocID="{CBF8E08C-45F4-4BF5-89DB-CEB33273386B}" presName="childNode" presStyleLbl="node1" presStyleIdx="0" presStyleCnt="2">
        <dgm:presLayoutVars>
          <dgm:bulletEnabled val="1"/>
        </dgm:presLayoutVars>
      </dgm:prSet>
      <dgm:spPr/>
    </dgm:pt>
    <dgm:pt modelId="{90C58CF9-4C08-41BC-9DCC-7CD3FB48C2F0}" type="pres">
      <dgm:prSet presAssocID="{D6F4FF2C-E90F-4D42-8E16-A785F0A46861}" presName="hSp" presStyleCnt="0"/>
      <dgm:spPr/>
    </dgm:pt>
    <dgm:pt modelId="{22815DB5-96D3-4DD9-BF70-9B8C0256AD46}" type="pres">
      <dgm:prSet presAssocID="{D6F4FF2C-E90F-4D42-8E16-A785F0A46861}" presName="vProcSp" presStyleCnt="0"/>
      <dgm:spPr/>
    </dgm:pt>
    <dgm:pt modelId="{097A45A1-46D8-4253-ABB2-3CC86F75ABC2}" type="pres">
      <dgm:prSet presAssocID="{D6F4FF2C-E90F-4D42-8E16-A785F0A46861}" presName="vSp1" presStyleCnt="0"/>
      <dgm:spPr/>
    </dgm:pt>
    <dgm:pt modelId="{FAC60585-13B7-458B-8ABB-C43DBBB4ADE6}" type="pres">
      <dgm:prSet presAssocID="{D6F4FF2C-E90F-4D42-8E16-A785F0A46861}" presName="simulatedConn" presStyleLbl="solidFgAcc1" presStyleIdx="0" presStyleCnt="1"/>
      <dgm:spPr/>
    </dgm:pt>
    <dgm:pt modelId="{7AACA0DB-BED9-4D08-86D4-B0EDD2B1205D}" type="pres">
      <dgm:prSet presAssocID="{D6F4FF2C-E90F-4D42-8E16-A785F0A46861}" presName="vSp2" presStyleCnt="0"/>
      <dgm:spPr/>
    </dgm:pt>
    <dgm:pt modelId="{025DB1BB-3D57-4E90-BE7E-346015DCF556}" type="pres">
      <dgm:prSet presAssocID="{D6F4FF2C-E90F-4D42-8E16-A785F0A46861}" presName="sibTrans" presStyleCnt="0"/>
      <dgm:spPr/>
    </dgm:pt>
    <dgm:pt modelId="{76E57B33-4657-4DA4-894B-A20E3EB52185}" type="pres">
      <dgm:prSet presAssocID="{F81F200B-8006-4C9F-8C6A-DFF6BEA27364}" presName="compositeNode" presStyleCnt="0">
        <dgm:presLayoutVars>
          <dgm:bulletEnabled val="1"/>
        </dgm:presLayoutVars>
      </dgm:prSet>
      <dgm:spPr/>
    </dgm:pt>
    <dgm:pt modelId="{BC9CCA04-252F-4CCC-AF7C-177987A34CFD}" type="pres">
      <dgm:prSet presAssocID="{F81F200B-8006-4C9F-8C6A-DFF6BEA27364}" presName="bgRect" presStyleLbl="node1" presStyleIdx="1" presStyleCnt="2"/>
      <dgm:spPr/>
    </dgm:pt>
    <dgm:pt modelId="{71352153-EF0C-4BD1-B662-DCE2983863A4}" type="pres">
      <dgm:prSet presAssocID="{F81F200B-8006-4C9F-8C6A-DFF6BEA2736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EFF42E8-A40D-4DB9-BCD9-CA1356E1B14B}" type="pres">
      <dgm:prSet presAssocID="{F81F200B-8006-4C9F-8C6A-DFF6BEA2736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BEE7425-F757-4988-B159-9DCA03E8E194}" type="presOf" srcId="{F81F200B-8006-4C9F-8C6A-DFF6BEA27364}" destId="{71352153-EF0C-4BD1-B662-DCE2983863A4}" srcOrd="1" destOrd="0" presId="urn:microsoft.com/office/officeart/2005/8/layout/hProcess7#2"/>
    <dgm:cxn modelId="{CFA08627-8F18-4730-B6E5-77805B3BE4BE}" type="presOf" srcId="{87F194D0-2128-4557-B5C4-9CFCE36071EE}" destId="{FEFF42E8-A40D-4DB9-BCD9-CA1356E1B14B}" srcOrd="0" destOrd="0" presId="urn:microsoft.com/office/officeart/2005/8/layout/hProcess7#2"/>
    <dgm:cxn modelId="{6CCE243B-20B5-41A1-A8F3-816106DE5F63}" type="presOf" srcId="{757E0D9F-CB5D-485D-9A22-AC825EF2AB25}" destId="{2CDD8490-A3B9-42A2-BA59-4340E0358128}" srcOrd="0" destOrd="0" presId="urn:microsoft.com/office/officeart/2005/8/layout/hProcess7#2"/>
    <dgm:cxn modelId="{AAFDD546-0781-4D8B-8B72-E24C8A6D404E}" type="presOf" srcId="{B52F4CCA-BD06-4734-95EA-CE89B10D2EFE}" destId="{640877A4-3EB0-4562-A95A-A005DE872243}" srcOrd="0" destOrd="0" presId="urn:microsoft.com/office/officeart/2005/8/layout/hProcess7#2"/>
    <dgm:cxn modelId="{E6A2FC4E-15BB-476D-BB76-6C5BA8566A03}" srcId="{F81F200B-8006-4C9F-8C6A-DFF6BEA27364}" destId="{87F194D0-2128-4557-B5C4-9CFCE36071EE}" srcOrd="0" destOrd="0" parTransId="{779E69A6-AD68-42AE-8DC6-50AE28B679B1}" sibTransId="{663FE955-8DB7-4FC5-A942-B156DF88FD01}"/>
    <dgm:cxn modelId="{6323F252-48CD-406B-85FE-DC91F2EA4470}" srcId="{B52F4CCA-BD06-4734-95EA-CE89B10D2EFE}" destId="{F81F200B-8006-4C9F-8C6A-DFF6BEA27364}" srcOrd="1" destOrd="0" parTransId="{A8C070F8-0EE1-4AAE-86C5-618B30B0B93C}" sibTransId="{413E0E6A-E614-411C-8940-6B3524DCD069}"/>
    <dgm:cxn modelId="{2BE0D376-C246-40CF-B355-6B1701A922CE}" type="presOf" srcId="{CBF8E08C-45F4-4BF5-89DB-CEB33273386B}" destId="{3AB7A39A-A885-45A0-96FA-D5B014517BF5}" srcOrd="0" destOrd="0" presId="urn:microsoft.com/office/officeart/2005/8/layout/hProcess7#2"/>
    <dgm:cxn modelId="{31BA4C5A-8090-4D0F-BA5B-FD1B1D9A8208}" srcId="{F81F200B-8006-4C9F-8C6A-DFF6BEA27364}" destId="{9B491E38-7584-409B-AAD6-6B0D81802A2F}" srcOrd="2" destOrd="0" parTransId="{8436AFFF-0A28-48C8-8485-648FF2B62F1A}" sibTransId="{C2330385-7FF7-42AB-B67A-848FB057ED96}"/>
    <dgm:cxn modelId="{DF7D3B7C-1106-49BB-BDBD-2308C4BD6667}" srcId="{F81F200B-8006-4C9F-8C6A-DFF6BEA27364}" destId="{E8917D9D-7FA2-42EB-A794-9CF884B9C7CE}" srcOrd="1" destOrd="0" parTransId="{6E47F8EC-0C35-4F90-832A-4B1957BEEF37}" sibTransId="{89EB7D36-343E-4AC4-BC35-32EB3A7A661D}"/>
    <dgm:cxn modelId="{232F1B9E-DA9F-4F82-AAB2-4850C27B6B39}" type="presOf" srcId="{9B491E38-7584-409B-AAD6-6B0D81802A2F}" destId="{FEFF42E8-A40D-4DB9-BCD9-CA1356E1B14B}" srcOrd="0" destOrd="2" presId="urn:microsoft.com/office/officeart/2005/8/layout/hProcess7#2"/>
    <dgm:cxn modelId="{CD5A80C9-D1D5-4143-B8C5-44854BAFA11F}" type="presOf" srcId="{F81F200B-8006-4C9F-8C6A-DFF6BEA27364}" destId="{BC9CCA04-252F-4CCC-AF7C-177987A34CFD}" srcOrd="0" destOrd="0" presId="urn:microsoft.com/office/officeart/2005/8/layout/hProcess7#2"/>
    <dgm:cxn modelId="{302B44D9-AB25-405C-8ECD-760DA7131A54}" type="presOf" srcId="{E8917D9D-7FA2-42EB-A794-9CF884B9C7CE}" destId="{FEFF42E8-A40D-4DB9-BCD9-CA1356E1B14B}" srcOrd="0" destOrd="1" presId="urn:microsoft.com/office/officeart/2005/8/layout/hProcess7#2"/>
    <dgm:cxn modelId="{09CEBDE2-100D-42B1-A1A5-06C1CACE3BE7}" type="presOf" srcId="{CBF8E08C-45F4-4BF5-89DB-CEB33273386B}" destId="{B1A3E367-2627-444C-8CDE-CD4E40DD9E49}" srcOrd="1" destOrd="0" presId="urn:microsoft.com/office/officeart/2005/8/layout/hProcess7#2"/>
    <dgm:cxn modelId="{D418ACE6-F128-41F7-B0B5-84F9EE8A2BBD}" srcId="{B52F4CCA-BD06-4734-95EA-CE89B10D2EFE}" destId="{CBF8E08C-45F4-4BF5-89DB-CEB33273386B}" srcOrd="0" destOrd="0" parTransId="{10DDFD66-2554-4BF3-8950-33D1FBE8D573}" sibTransId="{D6F4FF2C-E90F-4D42-8E16-A785F0A46861}"/>
    <dgm:cxn modelId="{9B508AE8-9542-4ACB-8134-9BAB8DE95AE8}" srcId="{CBF8E08C-45F4-4BF5-89DB-CEB33273386B}" destId="{757E0D9F-CB5D-485D-9A22-AC825EF2AB25}" srcOrd="0" destOrd="0" parTransId="{56E361A7-4F6C-43CE-9B1E-D764AC851E84}" sibTransId="{018C31E6-00E9-44B8-878D-D32480FD6963}"/>
    <dgm:cxn modelId="{A54BE81F-62F0-4D90-BF50-710A8CCA4E9E}" type="presParOf" srcId="{640877A4-3EB0-4562-A95A-A005DE872243}" destId="{BFE5E14F-2E11-4307-BC79-E148F6D47E6A}" srcOrd="0" destOrd="0" presId="urn:microsoft.com/office/officeart/2005/8/layout/hProcess7#2"/>
    <dgm:cxn modelId="{6FD0BB6C-F65F-4395-9572-E4275EB9EE48}" type="presParOf" srcId="{BFE5E14F-2E11-4307-BC79-E148F6D47E6A}" destId="{3AB7A39A-A885-45A0-96FA-D5B014517BF5}" srcOrd="0" destOrd="0" presId="urn:microsoft.com/office/officeart/2005/8/layout/hProcess7#2"/>
    <dgm:cxn modelId="{886AC559-FB8D-4CD9-8D97-09315590605C}" type="presParOf" srcId="{BFE5E14F-2E11-4307-BC79-E148F6D47E6A}" destId="{B1A3E367-2627-444C-8CDE-CD4E40DD9E49}" srcOrd="1" destOrd="0" presId="urn:microsoft.com/office/officeart/2005/8/layout/hProcess7#2"/>
    <dgm:cxn modelId="{19E0153C-73CD-4A79-857A-421C7F08AF15}" type="presParOf" srcId="{BFE5E14F-2E11-4307-BC79-E148F6D47E6A}" destId="{2CDD8490-A3B9-42A2-BA59-4340E0358128}" srcOrd="2" destOrd="0" presId="urn:microsoft.com/office/officeart/2005/8/layout/hProcess7#2"/>
    <dgm:cxn modelId="{B08D8846-A415-4DFA-A22E-DD4CC76CB755}" type="presParOf" srcId="{640877A4-3EB0-4562-A95A-A005DE872243}" destId="{90C58CF9-4C08-41BC-9DCC-7CD3FB48C2F0}" srcOrd="1" destOrd="0" presId="urn:microsoft.com/office/officeart/2005/8/layout/hProcess7#2"/>
    <dgm:cxn modelId="{3C1D5BE4-7A86-4416-940B-2169348414EC}" type="presParOf" srcId="{640877A4-3EB0-4562-A95A-A005DE872243}" destId="{22815DB5-96D3-4DD9-BF70-9B8C0256AD46}" srcOrd="2" destOrd="0" presId="urn:microsoft.com/office/officeart/2005/8/layout/hProcess7#2"/>
    <dgm:cxn modelId="{B83179B6-B3F9-4693-B81A-FC347FB161E4}" type="presParOf" srcId="{22815DB5-96D3-4DD9-BF70-9B8C0256AD46}" destId="{097A45A1-46D8-4253-ABB2-3CC86F75ABC2}" srcOrd="0" destOrd="0" presId="urn:microsoft.com/office/officeart/2005/8/layout/hProcess7#2"/>
    <dgm:cxn modelId="{525E9958-A87A-401A-8BE9-0CCCC2E2734D}" type="presParOf" srcId="{22815DB5-96D3-4DD9-BF70-9B8C0256AD46}" destId="{FAC60585-13B7-458B-8ABB-C43DBBB4ADE6}" srcOrd="1" destOrd="0" presId="urn:microsoft.com/office/officeart/2005/8/layout/hProcess7#2"/>
    <dgm:cxn modelId="{AACCBB35-A958-439D-B3D8-610BD6939BE7}" type="presParOf" srcId="{22815DB5-96D3-4DD9-BF70-9B8C0256AD46}" destId="{7AACA0DB-BED9-4D08-86D4-B0EDD2B1205D}" srcOrd="2" destOrd="0" presId="urn:microsoft.com/office/officeart/2005/8/layout/hProcess7#2"/>
    <dgm:cxn modelId="{65C9E4E8-D1DE-4D1C-8E6A-73B78BB7A61D}" type="presParOf" srcId="{640877A4-3EB0-4562-A95A-A005DE872243}" destId="{025DB1BB-3D57-4E90-BE7E-346015DCF556}" srcOrd="3" destOrd="0" presId="urn:microsoft.com/office/officeart/2005/8/layout/hProcess7#2"/>
    <dgm:cxn modelId="{EEE3F94A-0B20-49B0-BE48-F225321062B4}" type="presParOf" srcId="{640877A4-3EB0-4562-A95A-A005DE872243}" destId="{76E57B33-4657-4DA4-894B-A20E3EB52185}" srcOrd="4" destOrd="0" presId="urn:microsoft.com/office/officeart/2005/8/layout/hProcess7#2"/>
    <dgm:cxn modelId="{8F91AEB7-0DD8-4C96-A019-05FB7EC61D02}" type="presParOf" srcId="{76E57B33-4657-4DA4-894B-A20E3EB52185}" destId="{BC9CCA04-252F-4CCC-AF7C-177987A34CFD}" srcOrd="0" destOrd="0" presId="urn:microsoft.com/office/officeart/2005/8/layout/hProcess7#2"/>
    <dgm:cxn modelId="{C719607B-A824-43A1-BEDF-BB9424420516}" type="presParOf" srcId="{76E57B33-4657-4DA4-894B-A20E3EB52185}" destId="{71352153-EF0C-4BD1-B662-DCE2983863A4}" srcOrd="1" destOrd="0" presId="urn:microsoft.com/office/officeart/2005/8/layout/hProcess7#2"/>
    <dgm:cxn modelId="{671C1490-9B71-4C7C-8D7C-32F49ECCDA84}" type="presParOf" srcId="{76E57B33-4657-4DA4-894B-A20E3EB52185}" destId="{FEFF42E8-A40D-4DB9-BCD9-CA1356E1B14B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2F4CCA-BD06-4734-95EA-CE89B10D2EFE}" type="doc">
      <dgm:prSet loTypeId="urn:microsoft.com/office/officeart/2005/8/layout/hProcess7#3" loCatId="list" qsTypeId="urn:microsoft.com/office/officeart/2005/8/quickstyle/3d2" qsCatId="3D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CBF8E08C-45F4-4BF5-89DB-CEB33273386B}">
      <dgm:prSet phldrT="[Text]"/>
      <dgm:spPr/>
      <dgm:t>
        <a:bodyPr/>
        <a:lstStyle/>
        <a:p>
          <a:r>
            <a:rPr lang="en-US" b="1" dirty="0" err="1"/>
            <a:t>Sasaran</a:t>
          </a:r>
          <a:r>
            <a:rPr lang="en-US" b="1" dirty="0"/>
            <a:t> </a:t>
          </a:r>
          <a:r>
            <a:rPr lang="en-US" b="1" dirty="0" err="1"/>
            <a:t>Strategis</a:t>
          </a:r>
          <a:endParaRPr lang="en-US" b="1" dirty="0"/>
        </a:p>
      </dgm:t>
    </dgm:pt>
    <dgm:pt modelId="{10DDFD66-2554-4BF3-8950-33D1FBE8D573}" type="parTrans" cxnId="{D418ACE6-F128-41F7-B0B5-84F9EE8A2BBD}">
      <dgm:prSet/>
      <dgm:spPr/>
      <dgm:t>
        <a:bodyPr/>
        <a:lstStyle/>
        <a:p>
          <a:endParaRPr lang="en-US"/>
        </a:p>
      </dgm:t>
    </dgm:pt>
    <dgm:pt modelId="{D6F4FF2C-E90F-4D42-8E16-A785F0A46861}" type="sibTrans" cxnId="{D418ACE6-F128-41F7-B0B5-84F9EE8A2BBD}">
      <dgm:prSet/>
      <dgm:spPr/>
      <dgm:t>
        <a:bodyPr/>
        <a:lstStyle/>
        <a:p>
          <a:endParaRPr lang="en-US"/>
        </a:p>
      </dgm:t>
    </dgm:pt>
    <dgm:pt modelId="{757E0D9F-CB5D-485D-9A22-AC825EF2AB25}">
      <dgm:prSet phldrT="[Text]" custT="1"/>
      <dgm:spPr/>
      <dgm:t>
        <a:bodyPr/>
        <a:lstStyle/>
        <a:p>
          <a:r>
            <a:rPr lang="en-US" sz="2800" dirty="0" err="1"/>
            <a:t>Meningkatnya</a:t>
          </a:r>
          <a:r>
            <a:rPr lang="en-US" sz="2800" dirty="0"/>
            <a:t> </a:t>
          </a:r>
          <a:r>
            <a:rPr lang="id-ID" sz="2800" dirty="0"/>
            <a:t>Kualitas Pelayanan Publik</a:t>
          </a:r>
          <a:endParaRPr lang="en-US" sz="2800" dirty="0"/>
        </a:p>
      </dgm:t>
    </dgm:pt>
    <dgm:pt modelId="{56E361A7-4F6C-43CE-9B1E-D764AC851E84}" type="parTrans" cxnId="{9B508AE8-9542-4ACB-8134-9BAB8DE95AE8}">
      <dgm:prSet/>
      <dgm:spPr/>
      <dgm:t>
        <a:bodyPr/>
        <a:lstStyle/>
        <a:p>
          <a:endParaRPr lang="en-US"/>
        </a:p>
      </dgm:t>
    </dgm:pt>
    <dgm:pt modelId="{018C31E6-00E9-44B8-878D-D32480FD6963}" type="sibTrans" cxnId="{9B508AE8-9542-4ACB-8134-9BAB8DE95AE8}">
      <dgm:prSet/>
      <dgm:spPr/>
      <dgm:t>
        <a:bodyPr/>
        <a:lstStyle/>
        <a:p>
          <a:endParaRPr lang="en-US"/>
        </a:p>
      </dgm:t>
    </dgm:pt>
    <dgm:pt modelId="{F81F200B-8006-4C9F-8C6A-DFF6BEA2736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</a:t>
          </a:r>
        </a:p>
      </dgm:t>
    </dgm:pt>
    <dgm:pt modelId="{A8C070F8-0EE1-4AAE-86C5-618B30B0B93C}" type="parTrans" cxnId="{6323F252-48CD-406B-85FE-DC91F2EA4470}">
      <dgm:prSet/>
      <dgm:spPr/>
      <dgm:t>
        <a:bodyPr/>
        <a:lstStyle/>
        <a:p>
          <a:endParaRPr lang="en-US"/>
        </a:p>
      </dgm:t>
    </dgm:pt>
    <dgm:pt modelId="{413E0E6A-E614-411C-8940-6B3524DCD069}" type="sibTrans" cxnId="{6323F252-48CD-406B-85FE-DC91F2EA4470}">
      <dgm:prSet/>
      <dgm:spPr/>
      <dgm:t>
        <a:bodyPr/>
        <a:lstStyle/>
        <a:p>
          <a:endParaRPr lang="en-US"/>
        </a:p>
      </dgm:t>
    </dgm:pt>
    <dgm:pt modelId="{A6B98921-BEED-488D-835B-30CA44ACC03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Program</a:t>
          </a:r>
          <a:r>
            <a:rPr lang="id-ID" sz="1800" dirty="0">
              <a:solidFill>
                <a:schemeClr val="tx1"/>
              </a:solidFill>
            </a:rPr>
            <a:t> peningkatan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id-ID" sz="1800" dirty="0">
              <a:solidFill>
                <a:schemeClr val="tx1"/>
              </a:solidFill>
            </a:rPr>
            <a:t>partisipasi masyarakat dalam membangun Desa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dirty="0">
              <a:solidFill>
                <a:schemeClr val="tx1"/>
              </a:solidFill>
            </a:rPr>
            <a:t>Program pembinaan dan pengembangan Aparatur</a:t>
          </a:r>
          <a:endParaRPr lang="en-US" sz="1800" dirty="0">
            <a:solidFill>
              <a:schemeClr val="tx1"/>
            </a:solidFill>
          </a:endParaRPr>
        </a:p>
      </dgm:t>
    </dgm:pt>
    <dgm:pt modelId="{630BC2EF-4494-4B9A-86F7-74DE64960144}" type="parTrans" cxnId="{9784C768-5832-4514-AC30-DB9ABE99B2D5}">
      <dgm:prSet/>
      <dgm:spPr/>
      <dgm:t>
        <a:bodyPr/>
        <a:lstStyle/>
        <a:p>
          <a:endParaRPr lang="en-US"/>
        </a:p>
      </dgm:t>
    </dgm:pt>
    <dgm:pt modelId="{C10532D7-EB0A-48F3-8B9C-3B9D10858122}" type="sibTrans" cxnId="{9784C768-5832-4514-AC30-DB9ABE99B2D5}">
      <dgm:prSet/>
      <dgm:spPr/>
      <dgm:t>
        <a:bodyPr/>
        <a:lstStyle/>
        <a:p>
          <a:endParaRPr lang="en-US"/>
        </a:p>
      </dgm:t>
    </dgm:pt>
    <dgm:pt modelId="{640877A4-3EB0-4562-A95A-A005DE872243}" type="pres">
      <dgm:prSet presAssocID="{B52F4CCA-BD06-4734-95EA-CE89B10D2EFE}" presName="Name0" presStyleCnt="0">
        <dgm:presLayoutVars>
          <dgm:dir/>
          <dgm:animLvl val="lvl"/>
          <dgm:resizeHandles val="exact"/>
        </dgm:presLayoutVars>
      </dgm:prSet>
      <dgm:spPr/>
    </dgm:pt>
    <dgm:pt modelId="{BFE5E14F-2E11-4307-BC79-E148F6D47E6A}" type="pres">
      <dgm:prSet presAssocID="{CBF8E08C-45F4-4BF5-89DB-CEB33273386B}" presName="compositeNode" presStyleCnt="0">
        <dgm:presLayoutVars>
          <dgm:bulletEnabled val="1"/>
        </dgm:presLayoutVars>
      </dgm:prSet>
      <dgm:spPr/>
    </dgm:pt>
    <dgm:pt modelId="{3AB7A39A-A885-45A0-96FA-D5B014517BF5}" type="pres">
      <dgm:prSet presAssocID="{CBF8E08C-45F4-4BF5-89DB-CEB33273386B}" presName="bgRect" presStyleLbl="node1" presStyleIdx="0" presStyleCnt="2"/>
      <dgm:spPr/>
    </dgm:pt>
    <dgm:pt modelId="{B1A3E367-2627-444C-8CDE-CD4E40DD9E49}" type="pres">
      <dgm:prSet presAssocID="{CBF8E08C-45F4-4BF5-89DB-CEB33273386B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2CDD8490-A3B9-42A2-BA59-4340E0358128}" type="pres">
      <dgm:prSet presAssocID="{CBF8E08C-45F4-4BF5-89DB-CEB33273386B}" presName="childNode" presStyleLbl="node1" presStyleIdx="0" presStyleCnt="2">
        <dgm:presLayoutVars>
          <dgm:bulletEnabled val="1"/>
        </dgm:presLayoutVars>
      </dgm:prSet>
      <dgm:spPr/>
    </dgm:pt>
    <dgm:pt modelId="{90C58CF9-4C08-41BC-9DCC-7CD3FB48C2F0}" type="pres">
      <dgm:prSet presAssocID="{D6F4FF2C-E90F-4D42-8E16-A785F0A46861}" presName="hSp" presStyleCnt="0"/>
      <dgm:spPr/>
    </dgm:pt>
    <dgm:pt modelId="{22815DB5-96D3-4DD9-BF70-9B8C0256AD46}" type="pres">
      <dgm:prSet presAssocID="{D6F4FF2C-E90F-4D42-8E16-A785F0A46861}" presName="vProcSp" presStyleCnt="0"/>
      <dgm:spPr/>
    </dgm:pt>
    <dgm:pt modelId="{097A45A1-46D8-4253-ABB2-3CC86F75ABC2}" type="pres">
      <dgm:prSet presAssocID="{D6F4FF2C-E90F-4D42-8E16-A785F0A46861}" presName="vSp1" presStyleCnt="0"/>
      <dgm:spPr/>
    </dgm:pt>
    <dgm:pt modelId="{FAC60585-13B7-458B-8ABB-C43DBBB4ADE6}" type="pres">
      <dgm:prSet presAssocID="{D6F4FF2C-E90F-4D42-8E16-A785F0A46861}" presName="simulatedConn" presStyleLbl="solidFgAcc1" presStyleIdx="0" presStyleCnt="1"/>
      <dgm:spPr/>
    </dgm:pt>
    <dgm:pt modelId="{7AACA0DB-BED9-4D08-86D4-B0EDD2B1205D}" type="pres">
      <dgm:prSet presAssocID="{D6F4FF2C-E90F-4D42-8E16-A785F0A46861}" presName="vSp2" presStyleCnt="0"/>
      <dgm:spPr/>
    </dgm:pt>
    <dgm:pt modelId="{025DB1BB-3D57-4E90-BE7E-346015DCF556}" type="pres">
      <dgm:prSet presAssocID="{D6F4FF2C-E90F-4D42-8E16-A785F0A46861}" presName="sibTrans" presStyleCnt="0"/>
      <dgm:spPr/>
    </dgm:pt>
    <dgm:pt modelId="{76E57B33-4657-4DA4-894B-A20E3EB52185}" type="pres">
      <dgm:prSet presAssocID="{F81F200B-8006-4C9F-8C6A-DFF6BEA27364}" presName="compositeNode" presStyleCnt="0">
        <dgm:presLayoutVars>
          <dgm:bulletEnabled val="1"/>
        </dgm:presLayoutVars>
      </dgm:prSet>
      <dgm:spPr/>
    </dgm:pt>
    <dgm:pt modelId="{BC9CCA04-252F-4CCC-AF7C-177987A34CFD}" type="pres">
      <dgm:prSet presAssocID="{F81F200B-8006-4C9F-8C6A-DFF6BEA27364}" presName="bgRect" presStyleLbl="node1" presStyleIdx="1" presStyleCnt="2"/>
      <dgm:spPr/>
    </dgm:pt>
    <dgm:pt modelId="{71352153-EF0C-4BD1-B662-DCE2983863A4}" type="pres">
      <dgm:prSet presAssocID="{F81F200B-8006-4C9F-8C6A-DFF6BEA2736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EFF42E8-A40D-4DB9-BCD9-CA1356E1B14B}" type="pres">
      <dgm:prSet presAssocID="{F81F200B-8006-4C9F-8C6A-DFF6BEA2736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6FBE127-B504-4371-9C50-DCCBDFBC13E1}" type="presOf" srcId="{CBF8E08C-45F4-4BF5-89DB-CEB33273386B}" destId="{B1A3E367-2627-444C-8CDE-CD4E40DD9E49}" srcOrd="1" destOrd="0" presId="urn:microsoft.com/office/officeart/2005/8/layout/hProcess7#3"/>
    <dgm:cxn modelId="{9784C768-5832-4514-AC30-DB9ABE99B2D5}" srcId="{F81F200B-8006-4C9F-8C6A-DFF6BEA27364}" destId="{A6B98921-BEED-488D-835B-30CA44ACC03D}" srcOrd="0" destOrd="0" parTransId="{630BC2EF-4494-4B9A-86F7-74DE64960144}" sibTransId="{C10532D7-EB0A-48F3-8B9C-3B9D10858122}"/>
    <dgm:cxn modelId="{6323F252-48CD-406B-85FE-DC91F2EA4470}" srcId="{B52F4CCA-BD06-4734-95EA-CE89B10D2EFE}" destId="{F81F200B-8006-4C9F-8C6A-DFF6BEA27364}" srcOrd="1" destOrd="0" parTransId="{A8C070F8-0EE1-4AAE-86C5-618B30B0B93C}" sibTransId="{413E0E6A-E614-411C-8940-6B3524DCD069}"/>
    <dgm:cxn modelId="{AAA11697-51EC-45DB-9189-9AE7B2A5D765}" type="presOf" srcId="{B52F4CCA-BD06-4734-95EA-CE89B10D2EFE}" destId="{640877A4-3EB0-4562-A95A-A005DE872243}" srcOrd="0" destOrd="0" presId="urn:microsoft.com/office/officeart/2005/8/layout/hProcess7#3"/>
    <dgm:cxn modelId="{90CD2999-64A3-4F4B-B06C-D8DFD6DE6855}" type="presOf" srcId="{F81F200B-8006-4C9F-8C6A-DFF6BEA27364}" destId="{BC9CCA04-252F-4CCC-AF7C-177987A34CFD}" srcOrd="0" destOrd="0" presId="urn:microsoft.com/office/officeart/2005/8/layout/hProcess7#3"/>
    <dgm:cxn modelId="{415A4BB7-F6DB-41A3-9191-6414E7DAB3D5}" type="presOf" srcId="{757E0D9F-CB5D-485D-9A22-AC825EF2AB25}" destId="{2CDD8490-A3B9-42A2-BA59-4340E0358128}" srcOrd="0" destOrd="0" presId="urn:microsoft.com/office/officeart/2005/8/layout/hProcess7#3"/>
    <dgm:cxn modelId="{1EB57ED1-40CB-408B-81C3-066F5F76075C}" type="presOf" srcId="{F81F200B-8006-4C9F-8C6A-DFF6BEA27364}" destId="{71352153-EF0C-4BD1-B662-DCE2983863A4}" srcOrd="1" destOrd="0" presId="urn:microsoft.com/office/officeart/2005/8/layout/hProcess7#3"/>
    <dgm:cxn modelId="{D418ACE6-F128-41F7-B0B5-84F9EE8A2BBD}" srcId="{B52F4CCA-BD06-4734-95EA-CE89B10D2EFE}" destId="{CBF8E08C-45F4-4BF5-89DB-CEB33273386B}" srcOrd="0" destOrd="0" parTransId="{10DDFD66-2554-4BF3-8950-33D1FBE8D573}" sibTransId="{D6F4FF2C-E90F-4D42-8E16-A785F0A46861}"/>
    <dgm:cxn modelId="{9B508AE8-9542-4ACB-8134-9BAB8DE95AE8}" srcId="{CBF8E08C-45F4-4BF5-89DB-CEB33273386B}" destId="{757E0D9F-CB5D-485D-9A22-AC825EF2AB25}" srcOrd="0" destOrd="0" parTransId="{56E361A7-4F6C-43CE-9B1E-D764AC851E84}" sibTransId="{018C31E6-00E9-44B8-878D-D32480FD6963}"/>
    <dgm:cxn modelId="{AB98B4EA-5D60-4057-86A7-415D344878C4}" type="presOf" srcId="{A6B98921-BEED-488D-835B-30CA44ACC03D}" destId="{FEFF42E8-A40D-4DB9-BCD9-CA1356E1B14B}" srcOrd="0" destOrd="0" presId="urn:microsoft.com/office/officeart/2005/8/layout/hProcess7#3"/>
    <dgm:cxn modelId="{F17C38F2-C849-4AC3-8A2D-08BD71DE8C41}" type="presOf" srcId="{CBF8E08C-45F4-4BF5-89DB-CEB33273386B}" destId="{3AB7A39A-A885-45A0-96FA-D5B014517BF5}" srcOrd="0" destOrd="0" presId="urn:microsoft.com/office/officeart/2005/8/layout/hProcess7#3"/>
    <dgm:cxn modelId="{07776BCF-5F2D-4C6A-81D3-05BEA9383B5E}" type="presParOf" srcId="{640877A4-3EB0-4562-A95A-A005DE872243}" destId="{BFE5E14F-2E11-4307-BC79-E148F6D47E6A}" srcOrd="0" destOrd="0" presId="urn:microsoft.com/office/officeart/2005/8/layout/hProcess7#3"/>
    <dgm:cxn modelId="{E9AAD6E4-71B3-4E79-8646-B6E34A629D14}" type="presParOf" srcId="{BFE5E14F-2E11-4307-BC79-E148F6D47E6A}" destId="{3AB7A39A-A885-45A0-96FA-D5B014517BF5}" srcOrd="0" destOrd="0" presId="urn:microsoft.com/office/officeart/2005/8/layout/hProcess7#3"/>
    <dgm:cxn modelId="{D8CEFDFC-C5FD-44E2-9F82-0BB831B4F152}" type="presParOf" srcId="{BFE5E14F-2E11-4307-BC79-E148F6D47E6A}" destId="{B1A3E367-2627-444C-8CDE-CD4E40DD9E49}" srcOrd="1" destOrd="0" presId="urn:microsoft.com/office/officeart/2005/8/layout/hProcess7#3"/>
    <dgm:cxn modelId="{2599C6C9-A51C-4209-AFC5-4593DE23EE61}" type="presParOf" srcId="{BFE5E14F-2E11-4307-BC79-E148F6D47E6A}" destId="{2CDD8490-A3B9-42A2-BA59-4340E0358128}" srcOrd="2" destOrd="0" presId="urn:microsoft.com/office/officeart/2005/8/layout/hProcess7#3"/>
    <dgm:cxn modelId="{857467BE-7817-482B-8533-85B650709D3A}" type="presParOf" srcId="{640877A4-3EB0-4562-A95A-A005DE872243}" destId="{90C58CF9-4C08-41BC-9DCC-7CD3FB48C2F0}" srcOrd="1" destOrd="0" presId="urn:microsoft.com/office/officeart/2005/8/layout/hProcess7#3"/>
    <dgm:cxn modelId="{C1EA8D3E-D774-4075-947F-5E433E3276DC}" type="presParOf" srcId="{640877A4-3EB0-4562-A95A-A005DE872243}" destId="{22815DB5-96D3-4DD9-BF70-9B8C0256AD46}" srcOrd="2" destOrd="0" presId="urn:microsoft.com/office/officeart/2005/8/layout/hProcess7#3"/>
    <dgm:cxn modelId="{9EA67D3E-2E30-4FA9-8427-9BB4EAC75130}" type="presParOf" srcId="{22815DB5-96D3-4DD9-BF70-9B8C0256AD46}" destId="{097A45A1-46D8-4253-ABB2-3CC86F75ABC2}" srcOrd="0" destOrd="0" presId="urn:microsoft.com/office/officeart/2005/8/layout/hProcess7#3"/>
    <dgm:cxn modelId="{CF0D5ADB-EF80-417A-8BE4-D0CCB4B49CBB}" type="presParOf" srcId="{22815DB5-96D3-4DD9-BF70-9B8C0256AD46}" destId="{FAC60585-13B7-458B-8ABB-C43DBBB4ADE6}" srcOrd="1" destOrd="0" presId="urn:microsoft.com/office/officeart/2005/8/layout/hProcess7#3"/>
    <dgm:cxn modelId="{553EEAAC-AD3D-4E01-B380-77EA4ABC564A}" type="presParOf" srcId="{22815DB5-96D3-4DD9-BF70-9B8C0256AD46}" destId="{7AACA0DB-BED9-4D08-86D4-B0EDD2B1205D}" srcOrd="2" destOrd="0" presId="urn:microsoft.com/office/officeart/2005/8/layout/hProcess7#3"/>
    <dgm:cxn modelId="{1C085BEC-B05C-40EF-AC91-2AA2C0327D5D}" type="presParOf" srcId="{640877A4-3EB0-4562-A95A-A005DE872243}" destId="{025DB1BB-3D57-4E90-BE7E-346015DCF556}" srcOrd="3" destOrd="0" presId="urn:microsoft.com/office/officeart/2005/8/layout/hProcess7#3"/>
    <dgm:cxn modelId="{A6494D50-D3F1-4578-ACC6-6CB2129586B7}" type="presParOf" srcId="{640877A4-3EB0-4562-A95A-A005DE872243}" destId="{76E57B33-4657-4DA4-894B-A20E3EB52185}" srcOrd="4" destOrd="0" presId="urn:microsoft.com/office/officeart/2005/8/layout/hProcess7#3"/>
    <dgm:cxn modelId="{E77340C6-028C-42DD-8CA5-D68C327A3B0A}" type="presParOf" srcId="{76E57B33-4657-4DA4-894B-A20E3EB52185}" destId="{BC9CCA04-252F-4CCC-AF7C-177987A34CFD}" srcOrd="0" destOrd="0" presId="urn:microsoft.com/office/officeart/2005/8/layout/hProcess7#3"/>
    <dgm:cxn modelId="{2ED9BF54-6B64-4ADD-B21A-AEAE80B03D59}" type="presParOf" srcId="{76E57B33-4657-4DA4-894B-A20E3EB52185}" destId="{71352153-EF0C-4BD1-B662-DCE2983863A4}" srcOrd="1" destOrd="0" presId="urn:microsoft.com/office/officeart/2005/8/layout/hProcess7#3"/>
    <dgm:cxn modelId="{363BC8FB-6A8F-4A03-ACAE-A6D2D788F0DC}" type="presParOf" srcId="{76E57B33-4657-4DA4-894B-A20E3EB52185}" destId="{FEFF42E8-A40D-4DB9-BCD9-CA1356E1B14B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BB412D-9FBF-4BDA-980C-A7BCE646A26A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E5B2268C-A337-4458-9E4E-3705FC5F182A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Sasaran : Meningkatnya keefektifan dan efisiensi seta akuntabilitas kinerja pemerintah Daerah</a:t>
          </a:r>
        </a:p>
        <a:p>
          <a:r>
            <a:rPr lang="id-ID" sz="1400" dirty="0">
              <a:solidFill>
                <a:schemeClr val="tx1"/>
              </a:solidFill>
            </a:rPr>
            <a:t>Indikator Kinerja : Prosentase peningkatan kualitas penyelenggaraan administrasi pemerintahan kecamatan</a:t>
          </a:r>
        </a:p>
      </dgm:t>
    </dgm:pt>
    <dgm:pt modelId="{B31A4AF2-D3F1-4ABD-ABE6-8B7715E78056}" type="parTrans" cxnId="{9946A125-7AF3-4D47-B77B-9142BA399DEA}">
      <dgm:prSet/>
      <dgm:spPr/>
      <dgm:t>
        <a:bodyPr/>
        <a:lstStyle/>
        <a:p>
          <a:endParaRPr lang="id-ID"/>
        </a:p>
      </dgm:t>
    </dgm:pt>
    <dgm:pt modelId="{440602EC-E3C5-4278-84EB-27BCA5A16DED}" type="sibTrans" cxnId="{9946A125-7AF3-4D47-B77B-9142BA399DEA}">
      <dgm:prSet/>
      <dgm:spPr/>
      <dgm:t>
        <a:bodyPr/>
        <a:lstStyle/>
        <a:p>
          <a:endParaRPr lang="id-ID"/>
        </a:p>
      </dgm:t>
    </dgm:pt>
    <dgm:pt modelId="{4E7BB79D-E7CE-4581-A139-CB77C55252D8}">
      <dgm:prSet phldrT="[Text]" custT="1"/>
      <dgm:spPr/>
      <dgm:t>
        <a:bodyPr/>
        <a:lstStyle/>
        <a:p>
          <a:r>
            <a:rPr lang="id-ID" sz="2000" dirty="0"/>
            <a:t>% Capaian Kinerja : 105,3%</a:t>
          </a:r>
        </a:p>
      </dgm:t>
    </dgm:pt>
    <dgm:pt modelId="{6B76405E-BA28-43ED-927C-710469FBDC5A}" type="parTrans" cxnId="{A3ED037B-21C9-4DA2-B7D6-D03FAAACADB0}">
      <dgm:prSet/>
      <dgm:spPr/>
      <dgm:t>
        <a:bodyPr/>
        <a:lstStyle/>
        <a:p>
          <a:endParaRPr lang="id-ID"/>
        </a:p>
      </dgm:t>
    </dgm:pt>
    <dgm:pt modelId="{B80C12F8-166D-4773-BEEC-4F7F7970FD8C}" type="sibTrans" cxnId="{A3ED037B-21C9-4DA2-B7D6-D03FAAACADB0}">
      <dgm:prSet/>
      <dgm:spPr/>
      <dgm:t>
        <a:bodyPr/>
        <a:lstStyle/>
        <a:p>
          <a:endParaRPr lang="id-ID"/>
        </a:p>
      </dgm:t>
    </dgm:pt>
    <dgm:pt modelId="{87AB8334-E5D4-4B20-A472-3910F13B2947}">
      <dgm:prSet phldrT="[Text]" custT="1"/>
      <dgm:spPr/>
      <dgm:t>
        <a:bodyPr/>
        <a:lstStyle/>
        <a:p>
          <a:r>
            <a:rPr lang="id-ID" sz="2000" dirty="0"/>
            <a:t>% Penyerapan anggaran : 99,92%</a:t>
          </a:r>
        </a:p>
      </dgm:t>
    </dgm:pt>
    <dgm:pt modelId="{894462B9-4749-46AB-A361-37C8FA266DBD}" type="parTrans" cxnId="{77D6A200-3772-4D26-BE0E-723AF9FEB0D9}">
      <dgm:prSet/>
      <dgm:spPr/>
      <dgm:t>
        <a:bodyPr/>
        <a:lstStyle/>
        <a:p>
          <a:endParaRPr lang="id-ID"/>
        </a:p>
      </dgm:t>
    </dgm:pt>
    <dgm:pt modelId="{35B6290D-5B4B-4FF1-9315-B5EC19A0EB71}" type="sibTrans" cxnId="{77D6A200-3772-4D26-BE0E-723AF9FEB0D9}">
      <dgm:prSet/>
      <dgm:spPr/>
      <dgm:t>
        <a:bodyPr/>
        <a:lstStyle/>
        <a:p>
          <a:endParaRPr lang="id-ID"/>
        </a:p>
      </dgm:t>
    </dgm:pt>
    <dgm:pt modelId="{D983DBA3-1819-4CF3-B08F-49B1677B1A00}">
      <dgm:prSet phldrT="[Text]" custT="1"/>
      <dgm:spPr/>
      <dgm:t>
        <a:bodyPr/>
        <a:lstStyle/>
        <a:p>
          <a:r>
            <a:rPr lang="id-ID" sz="1400" b="0" dirty="0">
              <a:solidFill>
                <a:schemeClr val="tx1"/>
              </a:solidFill>
            </a:rPr>
            <a:t>Sasaran : Meningkatnya kualitas Pelayanan Publik</a:t>
          </a:r>
        </a:p>
        <a:p>
          <a:r>
            <a:rPr lang="id-ID" sz="1400" b="0" dirty="0">
              <a:solidFill>
                <a:schemeClr val="tx1"/>
              </a:solidFill>
            </a:rPr>
            <a:t>Indikator Kinerja : Prosentase peningkatan kualitas pelayanan pemerintahan Kecamatan</a:t>
          </a:r>
        </a:p>
      </dgm:t>
    </dgm:pt>
    <dgm:pt modelId="{9908F75D-608D-4C9E-8CC5-68E28C4C4CEB}" type="parTrans" cxnId="{1C081E7C-0C6B-4959-A422-F02A0FFE013C}">
      <dgm:prSet/>
      <dgm:spPr/>
      <dgm:t>
        <a:bodyPr/>
        <a:lstStyle/>
        <a:p>
          <a:endParaRPr lang="id-ID"/>
        </a:p>
      </dgm:t>
    </dgm:pt>
    <dgm:pt modelId="{AE946F05-9099-4723-B93F-084DE9E66313}" type="sibTrans" cxnId="{1C081E7C-0C6B-4959-A422-F02A0FFE013C}">
      <dgm:prSet/>
      <dgm:spPr/>
      <dgm:t>
        <a:bodyPr/>
        <a:lstStyle/>
        <a:p>
          <a:endParaRPr lang="id-ID"/>
        </a:p>
      </dgm:t>
    </dgm:pt>
    <dgm:pt modelId="{94E7E1D9-436D-4040-8685-CE46A52666AE}">
      <dgm:prSet phldrT="[Text]" custT="1"/>
      <dgm:spPr/>
      <dgm:t>
        <a:bodyPr/>
        <a:lstStyle/>
        <a:p>
          <a:r>
            <a:rPr lang="id-ID" sz="2000" dirty="0"/>
            <a:t>% Capaian Kinerja : 107,1%</a:t>
          </a:r>
        </a:p>
      </dgm:t>
    </dgm:pt>
    <dgm:pt modelId="{23832F8D-8E0D-4ECE-9B3E-94481D777E05}" type="parTrans" cxnId="{9E13AF56-91E8-4A4E-A653-756AFF581F7A}">
      <dgm:prSet/>
      <dgm:spPr/>
      <dgm:t>
        <a:bodyPr/>
        <a:lstStyle/>
        <a:p>
          <a:endParaRPr lang="id-ID"/>
        </a:p>
      </dgm:t>
    </dgm:pt>
    <dgm:pt modelId="{46428726-34EF-4A36-B13A-D1A72ABEFAEF}" type="sibTrans" cxnId="{9E13AF56-91E8-4A4E-A653-756AFF581F7A}">
      <dgm:prSet/>
      <dgm:spPr/>
      <dgm:t>
        <a:bodyPr/>
        <a:lstStyle/>
        <a:p>
          <a:endParaRPr lang="id-ID"/>
        </a:p>
      </dgm:t>
    </dgm:pt>
    <dgm:pt modelId="{4F2B37A9-7ECA-48F6-924D-0FC0458DB76B}">
      <dgm:prSet phldrT="[Text]" custT="1"/>
      <dgm:spPr/>
      <dgm:t>
        <a:bodyPr/>
        <a:lstStyle/>
        <a:p>
          <a:r>
            <a:rPr lang="id-ID" sz="2000" dirty="0"/>
            <a:t>% Penyerapan Anggaran : 90,60%</a:t>
          </a:r>
        </a:p>
      </dgm:t>
    </dgm:pt>
    <dgm:pt modelId="{CFA47729-8EB3-4119-8354-DF29DB0BF07E}" type="parTrans" cxnId="{2E4E4C34-EBBF-4F5F-B290-29F7E19B249B}">
      <dgm:prSet/>
      <dgm:spPr/>
      <dgm:t>
        <a:bodyPr/>
        <a:lstStyle/>
        <a:p>
          <a:endParaRPr lang="id-ID"/>
        </a:p>
      </dgm:t>
    </dgm:pt>
    <dgm:pt modelId="{D939DBE6-1BA3-46F0-B6A9-EF57611379BA}" type="sibTrans" cxnId="{2E4E4C34-EBBF-4F5F-B290-29F7E19B249B}">
      <dgm:prSet/>
      <dgm:spPr/>
      <dgm:t>
        <a:bodyPr/>
        <a:lstStyle/>
        <a:p>
          <a:endParaRPr lang="id-ID"/>
        </a:p>
      </dgm:t>
    </dgm:pt>
    <dgm:pt modelId="{69164FD4-57A6-49FC-A462-83999C79D6E5}" type="pres">
      <dgm:prSet presAssocID="{41BB412D-9FBF-4BDA-980C-A7BCE646A26A}" presName="Name0" presStyleCnt="0">
        <dgm:presLayoutVars>
          <dgm:dir/>
          <dgm:animLvl val="lvl"/>
          <dgm:resizeHandles val="exact"/>
        </dgm:presLayoutVars>
      </dgm:prSet>
      <dgm:spPr/>
    </dgm:pt>
    <dgm:pt modelId="{87E452A0-3389-44AD-82E4-BB485D5C28B6}" type="pres">
      <dgm:prSet presAssocID="{D983DBA3-1819-4CF3-B08F-49B1677B1A00}" presName="boxAndChildren" presStyleCnt="0"/>
      <dgm:spPr/>
    </dgm:pt>
    <dgm:pt modelId="{BA941C67-8747-4D80-8B87-0B0FF4590A9D}" type="pres">
      <dgm:prSet presAssocID="{D983DBA3-1819-4CF3-B08F-49B1677B1A00}" presName="parentTextBox" presStyleLbl="node1" presStyleIdx="0" presStyleCnt="2"/>
      <dgm:spPr/>
    </dgm:pt>
    <dgm:pt modelId="{C9BB47A3-3398-449E-B321-52F637449FC3}" type="pres">
      <dgm:prSet presAssocID="{D983DBA3-1819-4CF3-B08F-49B1677B1A00}" presName="entireBox" presStyleLbl="node1" presStyleIdx="0" presStyleCnt="2"/>
      <dgm:spPr/>
    </dgm:pt>
    <dgm:pt modelId="{6AB3978B-7464-4CC2-9BBF-F0A7CF45EE1B}" type="pres">
      <dgm:prSet presAssocID="{D983DBA3-1819-4CF3-B08F-49B1677B1A00}" presName="descendantBox" presStyleCnt="0"/>
      <dgm:spPr/>
    </dgm:pt>
    <dgm:pt modelId="{B2966CBD-8F60-489E-BDC7-5127B6B19078}" type="pres">
      <dgm:prSet presAssocID="{94E7E1D9-436D-4040-8685-CE46A52666AE}" presName="childTextBox" presStyleLbl="fgAccFollowNode1" presStyleIdx="0" presStyleCnt="4">
        <dgm:presLayoutVars>
          <dgm:bulletEnabled val="1"/>
        </dgm:presLayoutVars>
      </dgm:prSet>
      <dgm:spPr/>
    </dgm:pt>
    <dgm:pt modelId="{D7F7DA88-2D44-48AB-8B3E-FCB7565C03BF}" type="pres">
      <dgm:prSet presAssocID="{4F2B37A9-7ECA-48F6-924D-0FC0458DB76B}" presName="childTextBox" presStyleLbl="fgAccFollowNode1" presStyleIdx="1" presStyleCnt="4">
        <dgm:presLayoutVars>
          <dgm:bulletEnabled val="1"/>
        </dgm:presLayoutVars>
      </dgm:prSet>
      <dgm:spPr/>
    </dgm:pt>
    <dgm:pt modelId="{83FDA090-9241-47AA-A04D-7AE420AFF8B9}" type="pres">
      <dgm:prSet presAssocID="{440602EC-E3C5-4278-84EB-27BCA5A16DED}" presName="sp" presStyleCnt="0"/>
      <dgm:spPr/>
    </dgm:pt>
    <dgm:pt modelId="{02A4097F-C49A-4C60-AD86-8D324DE7E0F4}" type="pres">
      <dgm:prSet presAssocID="{E5B2268C-A337-4458-9E4E-3705FC5F182A}" presName="arrowAndChildren" presStyleCnt="0"/>
      <dgm:spPr/>
    </dgm:pt>
    <dgm:pt modelId="{4B25A4A0-2A7D-4B14-BD2A-7C92E70571E8}" type="pres">
      <dgm:prSet presAssocID="{E5B2268C-A337-4458-9E4E-3705FC5F182A}" presName="parentTextArrow" presStyleLbl="node1" presStyleIdx="0" presStyleCnt="2"/>
      <dgm:spPr/>
    </dgm:pt>
    <dgm:pt modelId="{70009454-4E00-4922-9A08-FF94E5DA8CA9}" type="pres">
      <dgm:prSet presAssocID="{E5B2268C-A337-4458-9E4E-3705FC5F182A}" presName="arrow" presStyleLbl="node1" presStyleIdx="1" presStyleCnt="2"/>
      <dgm:spPr/>
    </dgm:pt>
    <dgm:pt modelId="{230305EB-1EA7-4B88-BF84-0DBDD659518B}" type="pres">
      <dgm:prSet presAssocID="{E5B2268C-A337-4458-9E4E-3705FC5F182A}" presName="descendantArrow" presStyleCnt="0"/>
      <dgm:spPr/>
    </dgm:pt>
    <dgm:pt modelId="{6C0B759B-DF08-438F-8BF1-AC96C99728AE}" type="pres">
      <dgm:prSet presAssocID="{4E7BB79D-E7CE-4581-A139-CB77C55252D8}" presName="childTextArrow" presStyleLbl="fgAccFollowNode1" presStyleIdx="2" presStyleCnt="4">
        <dgm:presLayoutVars>
          <dgm:bulletEnabled val="1"/>
        </dgm:presLayoutVars>
      </dgm:prSet>
      <dgm:spPr/>
    </dgm:pt>
    <dgm:pt modelId="{160FE774-F5F1-47C7-91DA-C126B214519E}" type="pres">
      <dgm:prSet presAssocID="{87AB8334-E5D4-4B20-A472-3910F13B2947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77D6A200-3772-4D26-BE0E-723AF9FEB0D9}" srcId="{E5B2268C-A337-4458-9E4E-3705FC5F182A}" destId="{87AB8334-E5D4-4B20-A472-3910F13B2947}" srcOrd="1" destOrd="0" parTransId="{894462B9-4749-46AB-A361-37C8FA266DBD}" sibTransId="{35B6290D-5B4B-4FF1-9315-B5EC19A0EB71}"/>
    <dgm:cxn modelId="{C56DBE0E-9B49-4B62-B2C6-4E1D739CBE68}" type="presOf" srcId="{E5B2268C-A337-4458-9E4E-3705FC5F182A}" destId="{4B25A4A0-2A7D-4B14-BD2A-7C92E70571E8}" srcOrd="0" destOrd="0" presId="urn:microsoft.com/office/officeart/2005/8/layout/process4"/>
    <dgm:cxn modelId="{2FB02D21-E915-4C1E-8243-A2E1AE0F7746}" type="presOf" srcId="{4E7BB79D-E7CE-4581-A139-CB77C55252D8}" destId="{6C0B759B-DF08-438F-8BF1-AC96C99728AE}" srcOrd="0" destOrd="0" presId="urn:microsoft.com/office/officeart/2005/8/layout/process4"/>
    <dgm:cxn modelId="{9946A125-7AF3-4D47-B77B-9142BA399DEA}" srcId="{41BB412D-9FBF-4BDA-980C-A7BCE646A26A}" destId="{E5B2268C-A337-4458-9E4E-3705FC5F182A}" srcOrd="0" destOrd="0" parTransId="{B31A4AF2-D3F1-4ABD-ABE6-8B7715E78056}" sibTransId="{440602EC-E3C5-4278-84EB-27BCA5A16DED}"/>
    <dgm:cxn modelId="{21D62326-27CD-4DB9-8911-826B0376DFD9}" type="presOf" srcId="{D983DBA3-1819-4CF3-B08F-49B1677B1A00}" destId="{C9BB47A3-3398-449E-B321-52F637449FC3}" srcOrd="1" destOrd="0" presId="urn:microsoft.com/office/officeart/2005/8/layout/process4"/>
    <dgm:cxn modelId="{33060629-EC21-4166-99D0-0FF7911D8FE3}" type="presOf" srcId="{87AB8334-E5D4-4B20-A472-3910F13B2947}" destId="{160FE774-F5F1-47C7-91DA-C126B214519E}" srcOrd="0" destOrd="0" presId="urn:microsoft.com/office/officeart/2005/8/layout/process4"/>
    <dgm:cxn modelId="{2E4E4C34-EBBF-4F5F-B290-29F7E19B249B}" srcId="{D983DBA3-1819-4CF3-B08F-49B1677B1A00}" destId="{4F2B37A9-7ECA-48F6-924D-0FC0458DB76B}" srcOrd="1" destOrd="0" parTransId="{CFA47729-8EB3-4119-8354-DF29DB0BF07E}" sibTransId="{D939DBE6-1BA3-46F0-B6A9-EF57611379BA}"/>
    <dgm:cxn modelId="{AC67454E-E87B-47F5-ADC4-6066F4FC2201}" type="presOf" srcId="{4F2B37A9-7ECA-48F6-924D-0FC0458DB76B}" destId="{D7F7DA88-2D44-48AB-8B3E-FCB7565C03BF}" srcOrd="0" destOrd="0" presId="urn:microsoft.com/office/officeart/2005/8/layout/process4"/>
    <dgm:cxn modelId="{1241BA72-820C-4575-A208-361CC5483C6A}" type="presOf" srcId="{94E7E1D9-436D-4040-8685-CE46A52666AE}" destId="{B2966CBD-8F60-489E-BDC7-5127B6B19078}" srcOrd="0" destOrd="0" presId="urn:microsoft.com/office/officeart/2005/8/layout/process4"/>
    <dgm:cxn modelId="{9E13AF56-91E8-4A4E-A653-756AFF581F7A}" srcId="{D983DBA3-1819-4CF3-B08F-49B1677B1A00}" destId="{94E7E1D9-436D-4040-8685-CE46A52666AE}" srcOrd="0" destOrd="0" parTransId="{23832F8D-8E0D-4ECE-9B3E-94481D777E05}" sibTransId="{46428726-34EF-4A36-B13A-D1A72ABEFAEF}"/>
    <dgm:cxn modelId="{A3ED037B-21C9-4DA2-B7D6-D03FAAACADB0}" srcId="{E5B2268C-A337-4458-9E4E-3705FC5F182A}" destId="{4E7BB79D-E7CE-4581-A139-CB77C55252D8}" srcOrd="0" destOrd="0" parTransId="{6B76405E-BA28-43ED-927C-710469FBDC5A}" sibTransId="{B80C12F8-166D-4773-BEEC-4F7F7970FD8C}"/>
    <dgm:cxn modelId="{1C081E7C-0C6B-4959-A422-F02A0FFE013C}" srcId="{41BB412D-9FBF-4BDA-980C-A7BCE646A26A}" destId="{D983DBA3-1819-4CF3-B08F-49B1677B1A00}" srcOrd="1" destOrd="0" parTransId="{9908F75D-608D-4C9E-8CC5-68E28C4C4CEB}" sibTransId="{AE946F05-9099-4723-B93F-084DE9E66313}"/>
    <dgm:cxn modelId="{2E1A7882-9C8A-4771-A386-CCCB33B2CCBD}" type="presOf" srcId="{D983DBA3-1819-4CF3-B08F-49B1677B1A00}" destId="{BA941C67-8747-4D80-8B87-0B0FF4590A9D}" srcOrd="0" destOrd="0" presId="urn:microsoft.com/office/officeart/2005/8/layout/process4"/>
    <dgm:cxn modelId="{69BB64BC-26C0-4D2E-AE4E-A5977AF33EF7}" type="presOf" srcId="{E5B2268C-A337-4458-9E4E-3705FC5F182A}" destId="{70009454-4E00-4922-9A08-FF94E5DA8CA9}" srcOrd="1" destOrd="0" presId="urn:microsoft.com/office/officeart/2005/8/layout/process4"/>
    <dgm:cxn modelId="{8D79A5EE-91A3-40B6-881E-12E7E655CCF9}" type="presOf" srcId="{41BB412D-9FBF-4BDA-980C-A7BCE646A26A}" destId="{69164FD4-57A6-49FC-A462-83999C79D6E5}" srcOrd="0" destOrd="0" presId="urn:microsoft.com/office/officeart/2005/8/layout/process4"/>
    <dgm:cxn modelId="{D41EB831-1B5A-4F4A-9D86-404D4BC7C901}" type="presParOf" srcId="{69164FD4-57A6-49FC-A462-83999C79D6E5}" destId="{87E452A0-3389-44AD-82E4-BB485D5C28B6}" srcOrd="0" destOrd="0" presId="urn:microsoft.com/office/officeart/2005/8/layout/process4"/>
    <dgm:cxn modelId="{886D3E4E-5B97-463E-8C5E-56420E2AF9BD}" type="presParOf" srcId="{87E452A0-3389-44AD-82E4-BB485D5C28B6}" destId="{BA941C67-8747-4D80-8B87-0B0FF4590A9D}" srcOrd="0" destOrd="0" presId="urn:microsoft.com/office/officeart/2005/8/layout/process4"/>
    <dgm:cxn modelId="{924941AE-D511-4B85-A71C-46CAAAEA45FA}" type="presParOf" srcId="{87E452A0-3389-44AD-82E4-BB485D5C28B6}" destId="{C9BB47A3-3398-449E-B321-52F637449FC3}" srcOrd="1" destOrd="0" presId="urn:microsoft.com/office/officeart/2005/8/layout/process4"/>
    <dgm:cxn modelId="{2F4CBA5F-C443-4A2A-817E-EE1440D4B4D2}" type="presParOf" srcId="{87E452A0-3389-44AD-82E4-BB485D5C28B6}" destId="{6AB3978B-7464-4CC2-9BBF-F0A7CF45EE1B}" srcOrd="2" destOrd="0" presId="urn:microsoft.com/office/officeart/2005/8/layout/process4"/>
    <dgm:cxn modelId="{2E524A54-73C2-4318-A0BC-656BCD7DE9E5}" type="presParOf" srcId="{6AB3978B-7464-4CC2-9BBF-F0A7CF45EE1B}" destId="{B2966CBD-8F60-489E-BDC7-5127B6B19078}" srcOrd="0" destOrd="0" presId="urn:microsoft.com/office/officeart/2005/8/layout/process4"/>
    <dgm:cxn modelId="{7688581C-AF46-402A-9998-00F6F74041D2}" type="presParOf" srcId="{6AB3978B-7464-4CC2-9BBF-F0A7CF45EE1B}" destId="{D7F7DA88-2D44-48AB-8B3E-FCB7565C03BF}" srcOrd="1" destOrd="0" presId="urn:microsoft.com/office/officeart/2005/8/layout/process4"/>
    <dgm:cxn modelId="{6A102330-24E7-4DA9-83C6-AAAF33B2F5C9}" type="presParOf" srcId="{69164FD4-57A6-49FC-A462-83999C79D6E5}" destId="{83FDA090-9241-47AA-A04D-7AE420AFF8B9}" srcOrd="1" destOrd="0" presId="urn:microsoft.com/office/officeart/2005/8/layout/process4"/>
    <dgm:cxn modelId="{B7BC9D7B-0276-4C52-9FCD-DAE30E3E5AF1}" type="presParOf" srcId="{69164FD4-57A6-49FC-A462-83999C79D6E5}" destId="{02A4097F-C49A-4C60-AD86-8D324DE7E0F4}" srcOrd="2" destOrd="0" presId="urn:microsoft.com/office/officeart/2005/8/layout/process4"/>
    <dgm:cxn modelId="{07E46CFD-FF52-46D2-A8BF-D5AB20CF654B}" type="presParOf" srcId="{02A4097F-C49A-4C60-AD86-8D324DE7E0F4}" destId="{4B25A4A0-2A7D-4B14-BD2A-7C92E70571E8}" srcOrd="0" destOrd="0" presId="urn:microsoft.com/office/officeart/2005/8/layout/process4"/>
    <dgm:cxn modelId="{9F13679D-EAA3-4AA2-ACD5-85FBD8D14D42}" type="presParOf" srcId="{02A4097F-C49A-4C60-AD86-8D324DE7E0F4}" destId="{70009454-4E00-4922-9A08-FF94E5DA8CA9}" srcOrd="1" destOrd="0" presId="urn:microsoft.com/office/officeart/2005/8/layout/process4"/>
    <dgm:cxn modelId="{AF1F5355-ACD8-4AF2-8A53-514AF4CD81B4}" type="presParOf" srcId="{02A4097F-C49A-4C60-AD86-8D324DE7E0F4}" destId="{230305EB-1EA7-4B88-BF84-0DBDD659518B}" srcOrd="2" destOrd="0" presId="urn:microsoft.com/office/officeart/2005/8/layout/process4"/>
    <dgm:cxn modelId="{15DA9D20-E394-4DEC-A2F9-13FDB2051CE9}" type="presParOf" srcId="{230305EB-1EA7-4B88-BF84-0DBDD659518B}" destId="{6C0B759B-DF08-438F-8BF1-AC96C99728AE}" srcOrd="0" destOrd="0" presId="urn:microsoft.com/office/officeart/2005/8/layout/process4"/>
    <dgm:cxn modelId="{E60E1C0D-65EE-4C6E-BF00-594DCA5ABB47}" type="presParOf" srcId="{230305EB-1EA7-4B88-BF84-0DBDD659518B}" destId="{160FE774-F5F1-47C7-91DA-C126B214519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A7E614-AF24-42AF-899F-D183D7F67DB6}" type="doc">
      <dgm:prSet loTypeId="urn:microsoft.com/office/officeart/2005/8/layout/vProcess5" loCatId="process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F59A20F4-2C69-4670-A48F-7EFBFE7EE43A}">
      <dgm:prSet phldrT="[Text]"/>
      <dgm:spPr/>
      <dgm:t>
        <a:bodyPr/>
        <a:lstStyle/>
        <a:p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Aksi</a:t>
          </a:r>
          <a:r>
            <a:rPr lang="en-US" dirty="0"/>
            <a:t> 2017</a:t>
          </a:r>
        </a:p>
      </dgm:t>
    </dgm:pt>
    <dgm:pt modelId="{AFF54C24-AFD3-4ABE-AE20-D540D42AD5D6}" type="parTrans" cxnId="{68D69D35-406A-43A9-9985-6A0450494891}">
      <dgm:prSet/>
      <dgm:spPr/>
      <dgm:t>
        <a:bodyPr/>
        <a:lstStyle/>
        <a:p>
          <a:endParaRPr lang="en-US"/>
        </a:p>
      </dgm:t>
    </dgm:pt>
    <dgm:pt modelId="{95B149AC-4BE9-4E06-A88C-D4048BF0D763}" type="sibTrans" cxnId="{68D69D35-406A-43A9-9985-6A0450494891}">
      <dgm:prSet/>
      <dgm:spPr/>
      <dgm:t>
        <a:bodyPr/>
        <a:lstStyle/>
        <a:p>
          <a:endParaRPr lang="en-US"/>
        </a:p>
      </dgm:t>
    </dgm:pt>
    <dgm:pt modelId="{90A7C016-E113-43CC-8F79-DBFBF80ADA7A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Integrasi</a:t>
          </a:r>
          <a:r>
            <a:rPr lang="en-US" sz="2000" dirty="0">
              <a:solidFill>
                <a:schemeClr val="tx1"/>
              </a:solidFill>
            </a:rPr>
            <a:t> E-</a:t>
          </a:r>
          <a:r>
            <a:rPr lang="en-US" sz="2000" dirty="0" err="1">
              <a:solidFill>
                <a:schemeClr val="tx1"/>
              </a:solidFill>
            </a:rPr>
            <a:t>Pradah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dengan</a:t>
          </a:r>
          <a:r>
            <a:rPr lang="en-US" sz="2000" dirty="0">
              <a:solidFill>
                <a:schemeClr val="tx1"/>
              </a:solidFill>
            </a:rPr>
            <a:t> SIMDA</a:t>
          </a:r>
        </a:p>
      </dgm:t>
    </dgm:pt>
    <dgm:pt modelId="{135B4D59-6C99-4EA9-BE96-B7F6D56A00C3}" type="parTrans" cxnId="{A8CE11AB-5047-4E18-8753-ECEAA264847D}">
      <dgm:prSet/>
      <dgm:spPr/>
      <dgm:t>
        <a:bodyPr/>
        <a:lstStyle/>
        <a:p>
          <a:endParaRPr lang="en-US"/>
        </a:p>
      </dgm:t>
    </dgm:pt>
    <dgm:pt modelId="{717374E4-F1AE-4CC3-A775-091E80E3E2FA}" type="sibTrans" cxnId="{A8CE11AB-5047-4E18-8753-ECEAA264847D}">
      <dgm:prSet/>
      <dgm:spPr/>
      <dgm:t>
        <a:bodyPr/>
        <a:lstStyle/>
        <a:p>
          <a:endParaRPr lang="en-US"/>
        </a:p>
      </dgm:t>
    </dgm:pt>
    <dgm:pt modelId="{A921C7F3-8000-4EC4-9C82-697F9930877D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Pengembangan</a:t>
          </a:r>
          <a:r>
            <a:rPr lang="en-US" sz="2000" dirty="0">
              <a:solidFill>
                <a:schemeClr val="tx1"/>
              </a:solidFill>
            </a:rPr>
            <a:t> E-</a:t>
          </a:r>
          <a:r>
            <a:rPr lang="en-US" sz="2000" dirty="0" err="1">
              <a:solidFill>
                <a:schemeClr val="tx1"/>
              </a:solidFill>
            </a:rPr>
            <a:t>Monev</a:t>
          </a:r>
          <a:endParaRPr lang="en-US" sz="2000" dirty="0">
            <a:solidFill>
              <a:schemeClr val="tx1"/>
            </a:solidFill>
          </a:endParaRPr>
        </a:p>
      </dgm:t>
    </dgm:pt>
    <dgm:pt modelId="{9F95E392-C79D-46A0-9BE0-EFE3120444FE}" type="parTrans" cxnId="{B63DBA1C-F494-4896-8721-67F580B8C65D}">
      <dgm:prSet/>
      <dgm:spPr/>
      <dgm:t>
        <a:bodyPr/>
        <a:lstStyle/>
        <a:p>
          <a:endParaRPr lang="en-US"/>
        </a:p>
      </dgm:t>
    </dgm:pt>
    <dgm:pt modelId="{16FC48DB-FFED-4A73-A6C3-E8FB174F0638}" type="sibTrans" cxnId="{B63DBA1C-F494-4896-8721-67F580B8C65D}">
      <dgm:prSet/>
      <dgm:spPr/>
      <dgm:t>
        <a:bodyPr/>
        <a:lstStyle/>
        <a:p>
          <a:endParaRPr lang="en-US"/>
        </a:p>
      </dgm:t>
    </dgm:pt>
    <dgm:pt modelId="{C8420F08-A005-4B1C-AD4E-97B595D8FDC9}" type="pres">
      <dgm:prSet presAssocID="{FAA7E614-AF24-42AF-899F-D183D7F67DB6}" presName="outerComposite" presStyleCnt="0">
        <dgm:presLayoutVars>
          <dgm:chMax val="5"/>
          <dgm:dir/>
          <dgm:resizeHandles val="exact"/>
        </dgm:presLayoutVars>
      </dgm:prSet>
      <dgm:spPr/>
    </dgm:pt>
    <dgm:pt modelId="{345A4858-0F0F-4617-8A7A-9B07882D34E5}" type="pres">
      <dgm:prSet presAssocID="{FAA7E614-AF24-42AF-899F-D183D7F67DB6}" presName="dummyMaxCanvas" presStyleCnt="0">
        <dgm:presLayoutVars/>
      </dgm:prSet>
      <dgm:spPr/>
    </dgm:pt>
    <dgm:pt modelId="{CA41737A-7811-4B8E-BA45-A2CDD19F9B0B}" type="pres">
      <dgm:prSet presAssocID="{FAA7E614-AF24-42AF-899F-D183D7F67DB6}" presName="ThreeNodes_1" presStyleLbl="node1" presStyleIdx="0" presStyleCnt="3">
        <dgm:presLayoutVars>
          <dgm:bulletEnabled val="1"/>
        </dgm:presLayoutVars>
      </dgm:prSet>
      <dgm:spPr/>
    </dgm:pt>
    <dgm:pt modelId="{C13B94B9-9F53-47A9-B0A3-7657B8EB778E}" type="pres">
      <dgm:prSet presAssocID="{FAA7E614-AF24-42AF-899F-D183D7F67DB6}" presName="ThreeNodes_2" presStyleLbl="node1" presStyleIdx="1" presStyleCnt="3">
        <dgm:presLayoutVars>
          <dgm:bulletEnabled val="1"/>
        </dgm:presLayoutVars>
      </dgm:prSet>
      <dgm:spPr/>
    </dgm:pt>
    <dgm:pt modelId="{5F8BCA11-1901-4468-ABE2-35BB5B9E9AB6}" type="pres">
      <dgm:prSet presAssocID="{FAA7E614-AF24-42AF-899F-D183D7F67DB6}" presName="ThreeNodes_3" presStyleLbl="node1" presStyleIdx="2" presStyleCnt="3">
        <dgm:presLayoutVars>
          <dgm:bulletEnabled val="1"/>
        </dgm:presLayoutVars>
      </dgm:prSet>
      <dgm:spPr/>
    </dgm:pt>
    <dgm:pt modelId="{D25C9032-9C01-4962-A9FF-45F7AC0B6445}" type="pres">
      <dgm:prSet presAssocID="{FAA7E614-AF24-42AF-899F-D183D7F67DB6}" presName="ThreeConn_1-2" presStyleLbl="fgAccFollowNode1" presStyleIdx="0" presStyleCnt="2">
        <dgm:presLayoutVars>
          <dgm:bulletEnabled val="1"/>
        </dgm:presLayoutVars>
      </dgm:prSet>
      <dgm:spPr/>
    </dgm:pt>
    <dgm:pt modelId="{385ED9D2-C9B8-4683-9A50-0B6EEE5F1527}" type="pres">
      <dgm:prSet presAssocID="{FAA7E614-AF24-42AF-899F-D183D7F67DB6}" presName="ThreeConn_2-3" presStyleLbl="fgAccFollowNode1" presStyleIdx="1" presStyleCnt="2">
        <dgm:presLayoutVars>
          <dgm:bulletEnabled val="1"/>
        </dgm:presLayoutVars>
      </dgm:prSet>
      <dgm:spPr/>
    </dgm:pt>
    <dgm:pt modelId="{67C6C71E-87D9-4567-8AAD-F3A89F1981F1}" type="pres">
      <dgm:prSet presAssocID="{FAA7E614-AF24-42AF-899F-D183D7F67DB6}" presName="ThreeNodes_1_text" presStyleLbl="node1" presStyleIdx="2" presStyleCnt="3">
        <dgm:presLayoutVars>
          <dgm:bulletEnabled val="1"/>
        </dgm:presLayoutVars>
      </dgm:prSet>
      <dgm:spPr/>
    </dgm:pt>
    <dgm:pt modelId="{81DA8503-3D2E-4F40-A581-23CAC4165877}" type="pres">
      <dgm:prSet presAssocID="{FAA7E614-AF24-42AF-899F-D183D7F67DB6}" presName="ThreeNodes_2_text" presStyleLbl="node1" presStyleIdx="2" presStyleCnt="3">
        <dgm:presLayoutVars>
          <dgm:bulletEnabled val="1"/>
        </dgm:presLayoutVars>
      </dgm:prSet>
      <dgm:spPr/>
    </dgm:pt>
    <dgm:pt modelId="{EE7F26FF-8410-4565-9B26-F4DD1C870691}" type="pres">
      <dgm:prSet presAssocID="{FAA7E614-AF24-42AF-899F-D183D7F67D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307B31A-81CD-47A3-8B7A-5EEB4DB5040D}" type="presOf" srcId="{95B149AC-4BE9-4E06-A88C-D4048BF0D763}" destId="{D25C9032-9C01-4962-A9FF-45F7AC0B6445}" srcOrd="0" destOrd="0" presId="urn:microsoft.com/office/officeart/2005/8/layout/vProcess5"/>
    <dgm:cxn modelId="{B63DBA1C-F494-4896-8721-67F580B8C65D}" srcId="{FAA7E614-AF24-42AF-899F-D183D7F67DB6}" destId="{A921C7F3-8000-4EC4-9C82-697F9930877D}" srcOrd="2" destOrd="0" parTransId="{9F95E392-C79D-46A0-9BE0-EFE3120444FE}" sibTransId="{16FC48DB-FFED-4A73-A6C3-E8FB174F0638}"/>
    <dgm:cxn modelId="{7199A728-CF7E-45BB-BF37-AEE77C9DBCCE}" type="presOf" srcId="{A921C7F3-8000-4EC4-9C82-697F9930877D}" destId="{EE7F26FF-8410-4565-9B26-F4DD1C870691}" srcOrd="1" destOrd="0" presId="urn:microsoft.com/office/officeart/2005/8/layout/vProcess5"/>
    <dgm:cxn modelId="{68D69D35-406A-43A9-9985-6A0450494891}" srcId="{FAA7E614-AF24-42AF-899F-D183D7F67DB6}" destId="{F59A20F4-2C69-4670-A48F-7EFBFE7EE43A}" srcOrd="0" destOrd="0" parTransId="{AFF54C24-AFD3-4ABE-AE20-D540D42AD5D6}" sibTransId="{95B149AC-4BE9-4E06-A88C-D4048BF0D763}"/>
    <dgm:cxn modelId="{DD4AD538-446D-49E3-B5B6-77831DDD30D1}" type="presOf" srcId="{90A7C016-E113-43CC-8F79-DBFBF80ADA7A}" destId="{C13B94B9-9F53-47A9-B0A3-7657B8EB778E}" srcOrd="0" destOrd="0" presId="urn:microsoft.com/office/officeart/2005/8/layout/vProcess5"/>
    <dgm:cxn modelId="{CC751040-17CC-4614-B915-2C28AEA82783}" type="presOf" srcId="{FAA7E614-AF24-42AF-899F-D183D7F67DB6}" destId="{C8420F08-A005-4B1C-AD4E-97B595D8FDC9}" srcOrd="0" destOrd="0" presId="urn:microsoft.com/office/officeart/2005/8/layout/vProcess5"/>
    <dgm:cxn modelId="{AE7A7F6E-3159-4FBC-A4F7-9EADEE4E956C}" type="presOf" srcId="{A921C7F3-8000-4EC4-9C82-697F9930877D}" destId="{5F8BCA11-1901-4468-ABE2-35BB5B9E9AB6}" srcOrd="0" destOrd="0" presId="urn:microsoft.com/office/officeart/2005/8/layout/vProcess5"/>
    <dgm:cxn modelId="{B99A0AAA-9278-43CA-8C92-589D0467EA05}" type="presOf" srcId="{F59A20F4-2C69-4670-A48F-7EFBFE7EE43A}" destId="{CA41737A-7811-4B8E-BA45-A2CDD19F9B0B}" srcOrd="0" destOrd="0" presId="urn:microsoft.com/office/officeart/2005/8/layout/vProcess5"/>
    <dgm:cxn modelId="{A8CE11AB-5047-4E18-8753-ECEAA264847D}" srcId="{FAA7E614-AF24-42AF-899F-D183D7F67DB6}" destId="{90A7C016-E113-43CC-8F79-DBFBF80ADA7A}" srcOrd="1" destOrd="0" parTransId="{135B4D59-6C99-4EA9-BE96-B7F6D56A00C3}" sibTransId="{717374E4-F1AE-4CC3-A775-091E80E3E2FA}"/>
    <dgm:cxn modelId="{BC54A7B8-AA40-4B2A-8A08-D0278AD20DEA}" type="presOf" srcId="{717374E4-F1AE-4CC3-A775-091E80E3E2FA}" destId="{385ED9D2-C9B8-4683-9A50-0B6EEE5F1527}" srcOrd="0" destOrd="0" presId="urn:microsoft.com/office/officeart/2005/8/layout/vProcess5"/>
    <dgm:cxn modelId="{8B8990D6-3ACF-48AD-8BDC-483DA428B2FF}" type="presOf" srcId="{F59A20F4-2C69-4670-A48F-7EFBFE7EE43A}" destId="{67C6C71E-87D9-4567-8AAD-F3A89F1981F1}" srcOrd="1" destOrd="0" presId="urn:microsoft.com/office/officeart/2005/8/layout/vProcess5"/>
    <dgm:cxn modelId="{0007ACF6-81B0-4B1B-9CB1-813804D3A0A3}" type="presOf" srcId="{90A7C016-E113-43CC-8F79-DBFBF80ADA7A}" destId="{81DA8503-3D2E-4F40-A581-23CAC4165877}" srcOrd="1" destOrd="0" presId="urn:microsoft.com/office/officeart/2005/8/layout/vProcess5"/>
    <dgm:cxn modelId="{D3ADD570-E0D2-4DFE-905C-FBD9B81BA7AE}" type="presParOf" srcId="{C8420F08-A005-4B1C-AD4E-97B595D8FDC9}" destId="{345A4858-0F0F-4617-8A7A-9B07882D34E5}" srcOrd="0" destOrd="0" presId="urn:microsoft.com/office/officeart/2005/8/layout/vProcess5"/>
    <dgm:cxn modelId="{DF766B4F-87C3-4F26-91F7-0703307DFCA1}" type="presParOf" srcId="{C8420F08-A005-4B1C-AD4E-97B595D8FDC9}" destId="{CA41737A-7811-4B8E-BA45-A2CDD19F9B0B}" srcOrd="1" destOrd="0" presId="urn:microsoft.com/office/officeart/2005/8/layout/vProcess5"/>
    <dgm:cxn modelId="{23E47608-F90C-4F92-86E6-E0B2776D705E}" type="presParOf" srcId="{C8420F08-A005-4B1C-AD4E-97B595D8FDC9}" destId="{C13B94B9-9F53-47A9-B0A3-7657B8EB778E}" srcOrd="2" destOrd="0" presId="urn:microsoft.com/office/officeart/2005/8/layout/vProcess5"/>
    <dgm:cxn modelId="{5EED7D81-51D0-4C8A-8C3D-7E19A6F97942}" type="presParOf" srcId="{C8420F08-A005-4B1C-AD4E-97B595D8FDC9}" destId="{5F8BCA11-1901-4468-ABE2-35BB5B9E9AB6}" srcOrd="3" destOrd="0" presId="urn:microsoft.com/office/officeart/2005/8/layout/vProcess5"/>
    <dgm:cxn modelId="{6D0B0E53-DFA8-4D11-AB39-1E1989608807}" type="presParOf" srcId="{C8420F08-A005-4B1C-AD4E-97B595D8FDC9}" destId="{D25C9032-9C01-4962-A9FF-45F7AC0B6445}" srcOrd="4" destOrd="0" presId="urn:microsoft.com/office/officeart/2005/8/layout/vProcess5"/>
    <dgm:cxn modelId="{87F56DAA-5084-42B4-A4A5-52CA8CE2DA21}" type="presParOf" srcId="{C8420F08-A005-4B1C-AD4E-97B595D8FDC9}" destId="{385ED9D2-C9B8-4683-9A50-0B6EEE5F1527}" srcOrd="5" destOrd="0" presId="urn:microsoft.com/office/officeart/2005/8/layout/vProcess5"/>
    <dgm:cxn modelId="{34FA1748-5B93-4501-BF90-51512D836DA2}" type="presParOf" srcId="{C8420F08-A005-4B1C-AD4E-97B595D8FDC9}" destId="{67C6C71E-87D9-4567-8AAD-F3A89F1981F1}" srcOrd="6" destOrd="0" presId="urn:microsoft.com/office/officeart/2005/8/layout/vProcess5"/>
    <dgm:cxn modelId="{BE43230C-8527-4A26-A655-0E4ECB907C63}" type="presParOf" srcId="{C8420F08-A005-4B1C-AD4E-97B595D8FDC9}" destId="{81DA8503-3D2E-4F40-A581-23CAC4165877}" srcOrd="7" destOrd="0" presId="urn:microsoft.com/office/officeart/2005/8/layout/vProcess5"/>
    <dgm:cxn modelId="{21738CC0-4C62-420B-9400-1E7052180B66}" type="presParOf" srcId="{C8420F08-A005-4B1C-AD4E-97B595D8FDC9}" destId="{EE7F26FF-8410-4565-9B26-F4DD1C8706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15753F-B87F-46C1-AF8F-61707D3BD185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0A21FE-E4D1-4DDC-A14D-9C4FEB32CF40}">
      <dgm:prSet phldrT="[Text]"/>
      <dgm:spPr/>
      <dgm:t>
        <a:bodyPr/>
        <a:lstStyle/>
        <a:p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pemahaman</a:t>
          </a:r>
          <a:r>
            <a:rPr lang="en-US" dirty="0"/>
            <a:t> SAKIP internal </a:t>
          </a:r>
          <a:r>
            <a:rPr lang="id-ID" dirty="0"/>
            <a:t>KECAMATAN</a:t>
          </a:r>
          <a:endParaRPr lang="en-US" dirty="0"/>
        </a:p>
      </dgm:t>
    </dgm:pt>
    <dgm:pt modelId="{EF912F93-CD4E-4F66-AA58-E1D6E737F2F0}" type="parTrans" cxnId="{B2041717-A542-426F-98F2-EA026C91E793}">
      <dgm:prSet/>
      <dgm:spPr/>
      <dgm:t>
        <a:bodyPr/>
        <a:lstStyle/>
        <a:p>
          <a:endParaRPr lang="en-US"/>
        </a:p>
      </dgm:t>
    </dgm:pt>
    <dgm:pt modelId="{36B0F96D-03E8-4D27-AA13-E9601D42566F}" type="sibTrans" cxnId="{B2041717-A542-426F-98F2-EA026C91E793}">
      <dgm:prSet/>
      <dgm:spPr/>
      <dgm:t>
        <a:bodyPr/>
        <a:lstStyle/>
        <a:p>
          <a:endParaRPr lang="en-US"/>
        </a:p>
      </dgm:t>
    </dgm:pt>
    <dgm:pt modelId="{28883A07-301F-4AE3-9634-A4A9FA97BBDD}">
      <dgm:prSet phldrT="[Text]"/>
      <dgm:spPr/>
      <dgm:t>
        <a:bodyPr/>
        <a:lstStyle/>
        <a:p>
          <a:r>
            <a:rPr lang="en-US" dirty="0"/>
            <a:t>Self Assessment SAKIP </a:t>
          </a:r>
          <a:r>
            <a:rPr lang="id-ID" dirty="0"/>
            <a:t>KECAMATAN</a:t>
          </a:r>
          <a:endParaRPr lang="en-US" dirty="0"/>
        </a:p>
      </dgm:t>
    </dgm:pt>
    <dgm:pt modelId="{BAC81B83-C8EE-4001-BA42-1C0ED8E903E0}" type="parTrans" cxnId="{C9069A8B-6767-405B-A75A-7A21C8886B78}">
      <dgm:prSet/>
      <dgm:spPr/>
      <dgm:t>
        <a:bodyPr/>
        <a:lstStyle/>
        <a:p>
          <a:endParaRPr lang="en-US"/>
        </a:p>
      </dgm:t>
    </dgm:pt>
    <dgm:pt modelId="{FADAABE0-E371-42DC-8E3E-6D795EE9B4C1}" type="sibTrans" cxnId="{C9069A8B-6767-405B-A75A-7A21C8886B78}">
      <dgm:prSet/>
      <dgm:spPr/>
      <dgm:t>
        <a:bodyPr/>
        <a:lstStyle/>
        <a:p>
          <a:endParaRPr lang="en-US"/>
        </a:p>
      </dgm:t>
    </dgm:pt>
    <dgm:pt modelId="{8A8010A9-0E77-46AD-A0A9-E947A94C2331}" type="pres">
      <dgm:prSet presAssocID="{DD15753F-B87F-46C1-AF8F-61707D3BD185}" presName="linear" presStyleCnt="0">
        <dgm:presLayoutVars>
          <dgm:dir/>
          <dgm:animLvl val="lvl"/>
          <dgm:resizeHandles val="exact"/>
        </dgm:presLayoutVars>
      </dgm:prSet>
      <dgm:spPr/>
    </dgm:pt>
    <dgm:pt modelId="{6C0290D1-BF11-43FD-BC51-94BDE10FE333}" type="pres">
      <dgm:prSet presAssocID="{A80A21FE-E4D1-4DDC-A14D-9C4FEB32CF40}" presName="parentLin" presStyleCnt="0"/>
      <dgm:spPr/>
    </dgm:pt>
    <dgm:pt modelId="{0035068F-9226-49A8-8DED-8C727AA83081}" type="pres">
      <dgm:prSet presAssocID="{A80A21FE-E4D1-4DDC-A14D-9C4FEB32CF40}" presName="parentLeftMargin" presStyleLbl="node1" presStyleIdx="0" presStyleCnt="2"/>
      <dgm:spPr/>
    </dgm:pt>
    <dgm:pt modelId="{0BA9C480-68FC-4E52-A80C-74F28779E2E3}" type="pres">
      <dgm:prSet presAssocID="{A80A21FE-E4D1-4DDC-A14D-9C4FEB32CF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DAD14B-8171-4CC9-930F-A76F08EB640A}" type="pres">
      <dgm:prSet presAssocID="{A80A21FE-E4D1-4DDC-A14D-9C4FEB32CF40}" presName="negativeSpace" presStyleCnt="0"/>
      <dgm:spPr/>
    </dgm:pt>
    <dgm:pt modelId="{E67195D6-5C74-42B1-8F34-76F990D9FCC6}" type="pres">
      <dgm:prSet presAssocID="{A80A21FE-E4D1-4DDC-A14D-9C4FEB32CF40}" presName="childText" presStyleLbl="conFgAcc1" presStyleIdx="0" presStyleCnt="2">
        <dgm:presLayoutVars>
          <dgm:bulletEnabled val="1"/>
        </dgm:presLayoutVars>
      </dgm:prSet>
      <dgm:spPr/>
    </dgm:pt>
    <dgm:pt modelId="{0B038C7F-8D51-4257-AD60-B042444457C6}" type="pres">
      <dgm:prSet presAssocID="{36B0F96D-03E8-4D27-AA13-E9601D42566F}" presName="spaceBetweenRectangles" presStyleCnt="0"/>
      <dgm:spPr/>
    </dgm:pt>
    <dgm:pt modelId="{AF39146F-4671-4945-83B5-7230DCE9E0DE}" type="pres">
      <dgm:prSet presAssocID="{28883A07-301F-4AE3-9634-A4A9FA97BBDD}" presName="parentLin" presStyleCnt="0"/>
      <dgm:spPr/>
    </dgm:pt>
    <dgm:pt modelId="{A2114BF8-3103-478A-938C-8460F75F3129}" type="pres">
      <dgm:prSet presAssocID="{28883A07-301F-4AE3-9634-A4A9FA97BBDD}" presName="parentLeftMargin" presStyleLbl="node1" presStyleIdx="0" presStyleCnt="2"/>
      <dgm:spPr/>
    </dgm:pt>
    <dgm:pt modelId="{A9317E5B-083E-4C05-8B6D-8AA2A55D2264}" type="pres">
      <dgm:prSet presAssocID="{28883A07-301F-4AE3-9634-A4A9FA97BB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ECE227-B9BB-4B00-90D1-F9EF81B84422}" type="pres">
      <dgm:prSet presAssocID="{28883A07-301F-4AE3-9634-A4A9FA97BBDD}" presName="negativeSpace" presStyleCnt="0"/>
      <dgm:spPr/>
    </dgm:pt>
    <dgm:pt modelId="{AE3F3D38-9CE7-47E4-9BC7-D7CA2242F608}" type="pres">
      <dgm:prSet presAssocID="{28883A07-301F-4AE3-9634-A4A9FA97BB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041717-A542-426F-98F2-EA026C91E793}" srcId="{DD15753F-B87F-46C1-AF8F-61707D3BD185}" destId="{A80A21FE-E4D1-4DDC-A14D-9C4FEB32CF40}" srcOrd="0" destOrd="0" parTransId="{EF912F93-CD4E-4F66-AA58-E1D6E737F2F0}" sibTransId="{36B0F96D-03E8-4D27-AA13-E9601D42566F}"/>
    <dgm:cxn modelId="{9035C326-3A8E-4C67-B845-F65EDB9AC278}" type="presOf" srcId="{A80A21FE-E4D1-4DDC-A14D-9C4FEB32CF40}" destId="{0035068F-9226-49A8-8DED-8C727AA83081}" srcOrd="0" destOrd="0" presId="urn:microsoft.com/office/officeart/2005/8/layout/list1"/>
    <dgm:cxn modelId="{08F6528B-6886-4EFE-BA86-B11B69472EB6}" type="presOf" srcId="{A80A21FE-E4D1-4DDC-A14D-9C4FEB32CF40}" destId="{0BA9C480-68FC-4E52-A80C-74F28779E2E3}" srcOrd="1" destOrd="0" presId="urn:microsoft.com/office/officeart/2005/8/layout/list1"/>
    <dgm:cxn modelId="{C9069A8B-6767-405B-A75A-7A21C8886B78}" srcId="{DD15753F-B87F-46C1-AF8F-61707D3BD185}" destId="{28883A07-301F-4AE3-9634-A4A9FA97BBDD}" srcOrd="1" destOrd="0" parTransId="{BAC81B83-C8EE-4001-BA42-1C0ED8E903E0}" sibTransId="{FADAABE0-E371-42DC-8E3E-6D795EE9B4C1}"/>
    <dgm:cxn modelId="{831BBC8B-15C1-4DE1-B3D6-4C5FCF2CEA91}" type="presOf" srcId="{28883A07-301F-4AE3-9634-A4A9FA97BBDD}" destId="{A9317E5B-083E-4C05-8B6D-8AA2A55D2264}" srcOrd="1" destOrd="0" presId="urn:microsoft.com/office/officeart/2005/8/layout/list1"/>
    <dgm:cxn modelId="{03FBCA9A-23ED-4B90-8216-827A766C5231}" type="presOf" srcId="{28883A07-301F-4AE3-9634-A4A9FA97BBDD}" destId="{A2114BF8-3103-478A-938C-8460F75F3129}" srcOrd="0" destOrd="0" presId="urn:microsoft.com/office/officeart/2005/8/layout/list1"/>
    <dgm:cxn modelId="{B0EE8CCF-D290-405F-A913-160C3D91F42B}" type="presOf" srcId="{DD15753F-B87F-46C1-AF8F-61707D3BD185}" destId="{8A8010A9-0E77-46AD-A0A9-E947A94C2331}" srcOrd="0" destOrd="0" presId="urn:microsoft.com/office/officeart/2005/8/layout/list1"/>
    <dgm:cxn modelId="{79B45DDB-D9C5-43FC-BF9C-8092684C522D}" type="presParOf" srcId="{8A8010A9-0E77-46AD-A0A9-E947A94C2331}" destId="{6C0290D1-BF11-43FD-BC51-94BDE10FE333}" srcOrd="0" destOrd="0" presId="urn:microsoft.com/office/officeart/2005/8/layout/list1"/>
    <dgm:cxn modelId="{B6B76427-5E31-4A2C-9275-AF43C2A83BE1}" type="presParOf" srcId="{6C0290D1-BF11-43FD-BC51-94BDE10FE333}" destId="{0035068F-9226-49A8-8DED-8C727AA83081}" srcOrd="0" destOrd="0" presId="urn:microsoft.com/office/officeart/2005/8/layout/list1"/>
    <dgm:cxn modelId="{5EF3FFFA-DE0A-405C-BEEA-7CA27980C69E}" type="presParOf" srcId="{6C0290D1-BF11-43FD-BC51-94BDE10FE333}" destId="{0BA9C480-68FC-4E52-A80C-74F28779E2E3}" srcOrd="1" destOrd="0" presId="urn:microsoft.com/office/officeart/2005/8/layout/list1"/>
    <dgm:cxn modelId="{D461E607-BFA2-4DBD-8614-B1A34E01D54A}" type="presParOf" srcId="{8A8010A9-0E77-46AD-A0A9-E947A94C2331}" destId="{9EDAD14B-8171-4CC9-930F-A76F08EB640A}" srcOrd="1" destOrd="0" presId="urn:microsoft.com/office/officeart/2005/8/layout/list1"/>
    <dgm:cxn modelId="{EC5FFF64-E5C3-4E46-B865-2A8E39C832DF}" type="presParOf" srcId="{8A8010A9-0E77-46AD-A0A9-E947A94C2331}" destId="{E67195D6-5C74-42B1-8F34-76F990D9FCC6}" srcOrd="2" destOrd="0" presId="urn:microsoft.com/office/officeart/2005/8/layout/list1"/>
    <dgm:cxn modelId="{AA711827-E853-4619-A3F9-7C5A5FFF46B1}" type="presParOf" srcId="{8A8010A9-0E77-46AD-A0A9-E947A94C2331}" destId="{0B038C7F-8D51-4257-AD60-B042444457C6}" srcOrd="3" destOrd="0" presId="urn:microsoft.com/office/officeart/2005/8/layout/list1"/>
    <dgm:cxn modelId="{0BB49EFC-7B0E-4AB2-8A0F-96218166FC4F}" type="presParOf" srcId="{8A8010A9-0E77-46AD-A0A9-E947A94C2331}" destId="{AF39146F-4671-4945-83B5-7230DCE9E0DE}" srcOrd="4" destOrd="0" presId="urn:microsoft.com/office/officeart/2005/8/layout/list1"/>
    <dgm:cxn modelId="{B702FDEE-4914-4E44-9E2C-D4100D758329}" type="presParOf" srcId="{AF39146F-4671-4945-83B5-7230DCE9E0DE}" destId="{A2114BF8-3103-478A-938C-8460F75F3129}" srcOrd="0" destOrd="0" presId="urn:microsoft.com/office/officeart/2005/8/layout/list1"/>
    <dgm:cxn modelId="{DBD43364-42D5-419E-87C3-1EBABE031E42}" type="presParOf" srcId="{AF39146F-4671-4945-83B5-7230DCE9E0DE}" destId="{A9317E5B-083E-4C05-8B6D-8AA2A55D2264}" srcOrd="1" destOrd="0" presId="urn:microsoft.com/office/officeart/2005/8/layout/list1"/>
    <dgm:cxn modelId="{82DCD393-42E4-42BC-8EFF-308B4B5177BE}" type="presParOf" srcId="{8A8010A9-0E77-46AD-A0A9-E947A94C2331}" destId="{F8ECE227-B9BB-4B00-90D1-F9EF81B84422}" srcOrd="5" destOrd="0" presId="urn:microsoft.com/office/officeart/2005/8/layout/list1"/>
    <dgm:cxn modelId="{F05B493D-FA7B-489B-9EC7-05CFA763DB79}" type="presParOf" srcId="{8A8010A9-0E77-46AD-A0A9-E947A94C2331}" destId="{AE3F3D38-9CE7-47E4-9BC7-D7CA2242F6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C844D3-62FE-4448-8B98-42AEACB880DC}" type="doc">
      <dgm:prSet loTypeId="urn:microsoft.com/office/officeart/2005/8/layout/default#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21FF99-5F36-4C52-9C4E-47DE17723276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Internal </a:t>
          </a:r>
          <a:r>
            <a:rPr lang="en-US" dirty="0" err="1"/>
            <a:t>Tiap</a:t>
          </a:r>
          <a:r>
            <a:rPr lang="en-US" dirty="0"/>
            <a:t> </a:t>
          </a:r>
          <a:r>
            <a:rPr lang="en-US" dirty="0" err="1"/>
            <a:t>Tingkatan</a:t>
          </a:r>
          <a:endParaRPr lang="en-US" dirty="0"/>
        </a:p>
      </dgm:t>
    </dgm:pt>
    <dgm:pt modelId="{8C61E803-C743-456D-B0EB-B980DB072AE6}" type="parTrans" cxnId="{462CE053-9B21-479F-A19F-A3613EAA2F71}">
      <dgm:prSet/>
      <dgm:spPr/>
      <dgm:t>
        <a:bodyPr/>
        <a:lstStyle/>
        <a:p>
          <a:endParaRPr lang="en-US"/>
        </a:p>
      </dgm:t>
    </dgm:pt>
    <dgm:pt modelId="{348C03FC-F639-4974-ACCC-9FFD2DAE0C93}" type="sibTrans" cxnId="{462CE053-9B21-479F-A19F-A3613EAA2F71}">
      <dgm:prSet/>
      <dgm:spPr/>
      <dgm:t>
        <a:bodyPr/>
        <a:lstStyle/>
        <a:p>
          <a:endParaRPr lang="en-US"/>
        </a:p>
      </dgm:t>
    </dgm:pt>
    <dgm:pt modelId="{00BFF5B6-97C8-44A6-B86A-9166EADA5815}">
      <dgm:prSet phldrT="[Text]"/>
      <dgm:spPr/>
      <dgm:t>
        <a:bodyPr/>
        <a:lstStyle/>
        <a:p>
          <a:r>
            <a:rPr lang="en-US" dirty="0"/>
            <a:t>Cascading s/d </a:t>
          </a:r>
          <a:r>
            <a:rPr lang="en-US" dirty="0" err="1"/>
            <a:t>staf</a:t>
          </a:r>
          <a:endParaRPr lang="en-US" dirty="0"/>
        </a:p>
      </dgm:t>
    </dgm:pt>
    <dgm:pt modelId="{FB2213DA-1928-4F5A-84C7-13EC8735B4EE}" type="parTrans" cxnId="{F82022DF-95E0-4118-8330-BC7EC17217C0}">
      <dgm:prSet/>
      <dgm:spPr/>
      <dgm:t>
        <a:bodyPr/>
        <a:lstStyle/>
        <a:p>
          <a:endParaRPr lang="en-US"/>
        </a:p>
      </dgm:t>
    </dgm:pt>
    <dgm:pt modelId="{12EBC141-6F2F-4626-B51F-39EC704C147D}" type="sibTrans" cxnId="{F82022DF-95E0-4118-8330-BC7EC17217C0}">
      <dgm:prSet/>
      <dgm:spPr/>
      <dgm:t>
        <a:bodyPr/>
        <a:lstStyle/>
        <a:p>
          <a:endParaRPr lang="en-US"/>
        </a:p>
      </dgm:t>
    </dgm:pt>
    <dgm:pt modelId="{64C2D12C-F775-4E86-A789-F6BC0970CFAD}">
      <dgm:prSet phldrT="[Text]"/>
      <dgm:spPr/>
      <dgm:t>
        <a:bodyPr/>
        <a:lstStyle/>
        <a:p>
          <a:r>
            <a:rPr lang="en-US" dirty="0" err="1"/>
            <a:t>Pembuatan</a:t>
          </a:r>
          <a:r>
            <a:rPr lang="en-US" dirty="0"/>
            <a:t> RA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kegiatan</a:t>
          </a:r>
          <a:endParaRPr lang="en-US" dirty="0"/>
        </a:p>
      </dgm:t>
    </dgm:pt>
    <dgm:pt modelId="{E46ACAE9-229E-4CCA-BFAC-D04A83294ADB}" type="parTrans" cxnId="{699493A3-1D15-488B-8EA4-DD5E5C40A5A3}">
      <dgm:prSet/>
      <dgm:spPr/>
      <dgm:t>
        <a:bodyPr/>
        <a:lstStyle/>
        <a:p>
          <a:endParaRPr lang="en-US"/>
        </a:p>
      </dgm:t>
    </dgm:pt>
    <dgm:pt modelId="{D15150D6-4429-44BB-9E40-6A0319E1175B}" type="sibTrans" cxnId="{699493A3-1D15-488B-8EA4-DD5E5C40A5A3}">
      <dgm:prSet/>
      <dgm:spPr/>
      <dgm:t>
        <a:bodyPr/>
        <a:lstStyle/>
        <a:p>
          <a:endParaRPr lang="en-US"/>
        </a:p>
      </dgm:t>
    </dgm:pt>
    <dgm:pt modelId="{48F21F77-410A-440C-9807-DD53C65E7AE3}" type="pres">
      <dgm:prSet presAssocID="{7FC844D3-62FE-4448-8B98-42AEACB880DC}" presName="diagram" presStyleCnt="0">
        <dgm:presLayoutVars>
          <dgm:dir/>
          <dgm:resizeHandles val="exact"/>
        </dgm:presLayoutVars>
      </dgm:prSet>
      <dgm:spPr/>
    </dgm:pt>
    <dgm:pt modelId="{4CE68BC7-CCA3-4C63-B6FF-BBF44A7B6ABA}" type="pres">
      <dgm:prSet presAssocID="{5721FF99-5F36-4C52-9C4E-47DE17723276}" presName="node" presStyleLbl="node1" presStyleIdx="0" presStyleCnt="3">
        <dgm:presLayoutVars>
          <dgm:bulletEnabled val="1"/>
        </dgm:presLayoutVars>
      </dgm:prSet>
      <dgm:spPr/>
    </dgm:pt>
    <dgm:pt modelId="{5FD111ED-94B4-4F20-9291-4E71735217BE}" type="pres">
      <dgm:prSet presAssocID="{348C03FC-F639-4974-ACCC-9FFD2DAE0C93}" presName="sibTrans" presStyleCnt="0"/>
      <dgm:spPr/>
    </dgm:pt>
    <dgm:pt modelId="{B341A798-041B-4EF9-854C-4A11DECD9600}" type="pres">
      <dgm:prSet presAssocID="{00BFF5B6-97C8-44A6-B86A-9166EADA5815}" presName="node" presStyleLbl="node1" presStyleIdx="1" presStyleCnt="3">
        <dgm:presLayoutVars>
          <dgm:bulletEnabled val="1"/>
        </dgm:presLayoutVars>
      </dgm:prSet>
      <dgm:spPr/>
    </dgm:pt>
    <dgm:pt modelId="{B180900E-2661-4315-9F6F-794E281BCA86}" type="pres">
      <dgm:prSet presAssocID="{12EBC141-6F2F-4626-B51F-39EC704C147D}" presName="sibTrans" presStyleCnt="0"/>
      <dgm:spPr/>
    </dgm:pt>
    <dgm:pt modelId="{F81243D6-8682-40D1-A5B0-B057D2708D12}" type="pres">
      <dgm:prSet presAssocID="{64C2D12C-F775-4E86-A789-F6BC0970CFAD}" presName="node" presStyleLbl="node1" presStyleIdx="2" presStyleCnt="3">
        <dgm:presLayoutVars>
          <dgm:bulletEnabled val="1"/>
        </dgm:presLayoutVars>
      </dgm:prSet>
      <dgm:spPr/>
    </dgm:pt>
  </dgm:ptLst>
  <dgm:cxnLst>
    <dgm:cxn modelId="{E4ED132C-BC51-433F-90F1-56AAF6E0BD19}" type="presOf" srcId="{7FC844D3-62FE-4448-8B98-42AEACB880DC}" destId="{48F21F77-410A-440C-9807-DD53C65E7AE3}" srcOrd="0" destOrd="0" presId="urn:microsoft.com/office/officeart/2005/8/layout/default#2"/>
    <dgm:cxn modelId="{CEFF5849-966C-44F1-9741-C661B0AEF5EE}" type="presOf" srcId="{5721FF99-5F36-4C52-9C4E-47DE17723276}" destId="{4CE68BC7-CCA3-4C63-B6FF-BBF44A7B6ABA}" srcOrd="0" destOrd="0" presId="urn:microsoft.com/office/officeart/2005/8/layout/default#2"/>
    <dgm:cxn modelId="{F536044A-3E90-4E30-95D1-6D9BF2DFA734}" type="presOf" srcId="{00BFF5B6-97C8-44A6-B86A-9166EADA5815}" destId="{B341A798-041B-4EF9-854C-4A11DECD9600}" srcOrd="0" destOrd="0" presId="urn:microsoft.com/office/officeart/2005/8/layout/default#2"/>
    <dgm:cxn modelId="{E33B1571-005A-41A7-91CA-677C3F4BA6E5}" type="presOf" srcId="{64C2D12C-F775-4E86-A789-F6BC0970CFAD}" destId="{F81243D6-8682-40D1-A5B0-B057D2708D12}" srcOrd="0" destOrd="0" presId="urn:microsoft.com/office/officeart/2005/8/layout/default#2"/>
    <dgm:cxn modelId="{462CE053-9B21-479F-A19F-A3613EAA2F71}" srcId="{7FC844D3-62FE-4448-8B98-42AEACB880DC}" destId="{5721FF99-5F36-4C52-9C4E-47DE17723276}" srcOrd="0" destOrd="0" parTransId="{8C61E803-C743-456D-B0EB-B980DB072AE6}" sibTransId="{348C03FC-F639-4974-ACCC-9FFD2DAE0C93}"/>
    <dgm:cxn modelId="{699493A3-1D15-488B-8EA4-DD5E5C40A5A3}" srcId="{7FC844D3-62FE-4448-8B98-42AEACB880DC}" destId="{64C2D12C-F775-4E86-A789-F6BC0970CFAD}" srcOrd="2" destOrd="0" parTransId="{E46ACAE9-229E-4CCA-BFAC-D04A83294ADB}" sibTransId="{D15150D6-4429-44BB-9E40-6A0319E1175B}"/>
    <dgm:cxn modelId="{F82022DF-95E0-4118-8330-BC7EC17217C0}" srcId="{7FC844D3-62FE-4448-8B98-42AEACB880DC}" destId="{00BFF5B6-97C8-44A6-B86A-9166EADA5815}" srcOrd="1" destOrd="0" parTransId="{FB2213DA-1928-4F5A-84C7-13EC8735B4EE}" sibTransId="{12EBC141-6F2F-4626-B51F-39EC704C147D}"/>
    <dgm:cxn modelId="{424B8C79-C7E6-4D41-B706-820D6D605663}" type="presParOf" srcId="{48F21F77-410A-440C-9807-DD53C65E7AE3}" destId="{4CE68BC7-CCA3-4C63-B6FF-BBF44A7B6ABA}" srcOrd="0" destOrd="0" presId="urn:microsoft.com/office/officeart/2005/8/layout/default#2"/>
    <dgm:cxn modelId="{00C1342C-E9B6-4589-B13E-8A63BCBA4E95}" type="presParOf" srcId="{48F21F77-410A-440C-9807-DD53C65E7AE3}" destId="{5FD111ED-94B4-4F20-9291-4E71735217BE}" srcOrd="1" destOrd="0" presId="urn:microsoft.com/office/officeart/2005/8/layout/default#2"/>
    <dgm:cxn modelId="{0DC3E017-9D86-41C9-B1E8-8CA30E419A2B}" type="presParOf" srcId="{48F21F77-410A-440C-9807-DD53C65E7AE3}" destId="{B341A798-041B-4EF9-854C-4A11DECD9600}" srcOrd="2" destOrd="0" presId="urn:microsoft.com/office/officeart/2005/8/layout/default#2"/>
    <dgm:cxn modelId="{19157D19-833C-47A8-851A-AF7CF55CA806}" type="presParOf" srcId="{48F21F77-410A-440C-9807-DD53C65E7AE3}" destId="{B180900E-2661-4315-9F6F-794E281BCA86}" srcOrd="3" destOrd="0" presId="urn:microsoft.com/office/officeart/2005/8/layout/default#2"/>
    <dgm:cxn modelId="{7FD03F21-9F44-418B-BC30-DC263974F3BA}" type="presParOf" srcId="{48F21F77-410A-440C-9807-DD53C65E7AE3}" destId="{F81243D6-8682-40D1-A5B0-B057D2708D12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0BD948-EC0B-43B0-B7F9-9BF3C645A473}" type="doc">
      <dgm:prSet loTypeId="urn:microsoft.com/office/officeart/2005/8/layout/chevron1" loCatId="process" qsTypeId="urn:microsoft.com/office/officeart/2005/8/quickstyle/3d2" qsCatId="3D" csTypeId="urn:microsoft.com/office/officeart/2005/8/colors/colorful1#1" csCatId="colorful" phldr="1"/>
      <dgm:spPr/>
    </dgm:pt>
    <dgm:pt modelId="{D4583DAD-577B-4BC0-A1BD-73695A9454ED}">
      <dgm:prSet phldrT="[Text]"/>
      <dgm:spPr/>
      <dgm:t>
        <a:bodyPr/>
        <a:lstStyle/>
        <a:p>
          <a:r>
            <a:rPr lang="en-US" b="1" dirty="0"/>
            <a:t>2 </a:t>
          </a:r>
          <a:r>
            <a:rPr lang="en-US" b="1" dirty="0" err="1"/>
            <a:t>tujuan</a:t>
          </a:r>
          <a:endParaRPr lang="en-US" b="1" dirty="0"/>
        </a:p>
      </dgm:t>
    </dgm:pt>
    <dgm:pt modelId="{15B829D4-E187-4F6A-A759-AC67A4B44D62}" type="parTrans" cxnId="{2E6AF2CC-020C-4785-9B90-A08038617D24}">
      <dgm:prSet/>
      <dgm:spPr/>
      <dgm:t>
        <a:bodyPr/>
        <a:lstStyle/>
        <a:p>
          <a:endParaRPr lang="en-US" b="1"/>
        </a:p>
      </dgm:t>
    </dgm:pt>
    <dgm:pt modelId="{D25C700B-31FE-48CB-8324-391C63E52DD8}" type="sibTrans" cxnId="{2E6AF2CC-020C-4785-9B90-A08038617D24}">
      <dgm:prSet/>
      <dgm:spPr/>
      <dgm:t>
        <a:bodyPr/>
        <a:lstStyle/>
        <a:p>
          <a:endParaRPr lang="en-US" b="1"/>
        </a:p>
      </dgm:t>
    </dgm:pt>
    <dgm:pt modelId="{65BA8290-146A-4659-97CC-A188A6DAAC69}">
      <dgm:prSet phldrT="[Text]"/>
      <dgm:spPr/>
      <dgm:t>
        <a:bodyPr/>
        <a:lstStyle/>
        <a:p>
          <a:r>
            <a:rPr lang="en-US" b="1" dirty="0"/>
            <a:t>2 </a:t>
          </a:r>
          <a:r>
            <a:rPr lang="en-US" b="1" dirty="0" err="1"/>
            <a:t>sasaran</a:t>
          </a:r>
          <a:r>
            <a:rPr lang="en-US" b="1" dirty="0"/>
            <a:t> </a:t>
          </a:r>
          <a:r>
            <a:rPr lang="en-US" b="1" dirty="0" err="1"/>
            <a:t>strategis</a:t>
          </a:r>
          <a:endParaRPr lang="en-US" b="1" dirty="0"/>
        </a:p>
      </dgm:t>
    </dgm:pt>
    <dgm:pt modelId="{B7ACE0CB-35CA-49A8-AA66-058F7A5C0F52}" type="parTrans" cxnId="{E72BE2CD-A32E-4503-81D7-5FBAAD9ED2D4}">
      <dgm:prSet/>
      <dgm:spPr/>
      <dgm:t>
        <a:bodyPr/>
        <a:lstStyle/>
        <a:p>
          <a:endParaRPr lang="en-US" b="1"/>
        </a:p>
      </dgm:t>
    </dgm:pt>
    <dgm:pt modelId="{C301DCD0-8213-4267-8F80-BD9B18737063}" type="sibTrans" cxnId="{E72BE2CD-A32E-4503-81D7-5FBAAD9ED2D4}">
      <dgm:prSet/>
      <dgm:spPr/>
      <dgm:t>
        <a:bodyPr/>
        <a:lstStyle/>
        <a:p>
          <a:endParaRPr lang="en-US" b="1"/>
        </a:p>
      </dgm:t>
    </dgm:pt>
    <dgm:pt modelId="{BE712E83-6858-4AC7-9C69-8B36DD0920DB}">
      <dgm:prSet phldrT="[Text]"/>
      <dgm:spPr/>
      <dgm:t>
        <a:bodyPr/>
        <a:lstStyle/>
        <a:p>
          <a:r>
            <a:rPr lang="en-US" b="1" dirty="0"/>
            <a:t>2 </a:t>
          </a:r>
          <a:r>
            <a:rPr lang="en-US" b="1" dirty="0" err="1"/>
            <a:t>indikator</a:t>
          </a:r>
          <a:r>
            <a:rPr lang="en-US" b="1" dirty="0"/>
            <a:t> </a:t>
          </a:r>
          <a:r>
            <a:rPr lang="en-US" b="1" dirty="0" err="1"/>
            <a:t>kinerja</a:t>
          </a:r>
          <a:r>
            <a:rPr lang="en-US" b="1" dirty="0"/>
            <a:t> </a:t>
          </a:r>
          <a:r>
            <a:rPr lang="en-US" b="1" dirty="0" err="1"/>
            <a:t>sasaran</a:t>
          </a:r>
          <a:endParaRPr lang="en-US" b="1" dirty="0"/>
        </a:p>
      </dgm:t>
    </dgm:pt>
    <dgm:pt modelId="{339BDE77-6EEF-49BC-8EEE-7396F02FA22D}" type="parTrans" cxnId="{8CEABE0F-E13F-4AF8-AC68-CF8E71910E24}">
      <dgm:prSet/>
      <dgm:spPr/>
      <dgm:t>
        <a:bodyPr/>
        <a:lstStyle/>
        <a:p>
          <a:endParaRPr lang="en-US" b="1"/>
        </a:p>
      </dgm:t>
    </dgm:pt>
    <dgm:pt modelId="{9FDADBEF-D68A-4C23-B23D-B58B5824FACF}" type="sibTrans" cxnId="{8CEABE0F-E13F-4AF8-AC68-CF8E71910E24}">
      <dgm:prSet/>
      <dgm:spPr/>
      <dgm:t>
        <a:bodyPr/>
        <a:lstStyle/>
        <a:p>
          <a:endParaRPr lang="en-US" b="1"/>
        </a:p>
      </dgm:t>
    </dgm:pt>
    <dgm:pt modelId="{B0371AE7-CEDF-47BE-9D2E-1D07DA5AD0B5}">
      <dgm:prSet phldrT="[Text]"/>
      <dgm:spPr/>
      <dgm:t>
        <a:bodyPr/>
        <a:lstStyle/>
        <a:p>
          <a:r>
            <a:rPr lang="id-ID" b="1" dirty="0"/>
            <a:t>5</a:t>
          </a:r>
          <a:r>
            <a:rPr lang="en-US" b="1" dirty="0"/>
            <a:t> program</a:t>
          </a:r>
        </a:p>
      </dgm:t>
    </dgm:pt>
    <dgm:pt modelId="{E6CC8540-24B5-4C74-8583-7C2CB877A8A4}" type="parTrans" cxnId="{A3DFEE74-EBFA-49C7-A445-4CA4486543EF}">
      <dgm:prSet/>
      <dgm:spPr/>
      <dgm:t>
        <a:bodyPr/>
        <a:lstStyle/>
        <a:p>
          <a:endParaRPr lang="en-US" b="1"/>
        </a:p>
      </dgm:t>
    </dgm:pt>
    <dgm:pt modelId="{11FB9E16-0832-4D34-9034-E050D53A8902}" type="sibTrans" cxnId="{A3DFEE74-EBFA-49C7-A445-4CA4486543EF}">
      <dgm:prSet/>
      <dgm:spPr/>
      <dgm:t>
        <a:bodyPr/>
        <a:lstStyle/>
        <a:p>
          <a:endParaRPr lang="en-US" b="1"/>
        </a:p>
      </dgm:t>
    </dgm:pt>
    <dgm:pt modelId="{DE349C73-6BD2-4D73-B4ED-837E99DC6235}">
      <dgm:prSet phldrT="[Text]"/>
      <dgm:spPr/>
      <dgm:t>
        <a:bodyPr/>
        <a:lstStyle/>
        <a:p>
          <a:r>
            <a:rPr lang="id-ID" b="1" dirty="0"/>
            <a:t>5</a:t>
          </a:r>
          <a:r>
            <a:rPr lang="en-US" b="1" dirty="0"/>
            <a:t> </a:t>
          </a:r>
          <a:r>
            <a:rPr lang="en-US" b="1" dirty="0" err="1"/>
            <a:t>indikator</a:t>
          </a:r>
          <a:r>
            <a:rPr lang="en-US" b="1" dirty="0"/>
            <a:t> </a:t>
          </a:r>
          <a:r>
            <a:rPr lang="en-US" b="1" dirty="0" err="1"/>
            <a:t>kinerja</a:t>
          </a:r>
          <a:r>
            <a:rPr lang="en-US" b="1" dirty="0"/>
            <a:t> program</a:t>
          </a:r>
        </a:p>
      </dgm:t>
    </dgm:pt>
    <dgm:pt modelId="{FD694177-0196-4087-AD14-B4567E551BFD}" type="parTrans" cxnId="{34885B38-D866-4026-9DDD-8B7A46F8276E}">
      <dgm:prSet/>
      <dgm:spPr/>
      <dgm:t>
        <a:bodyPr/>
        <a:lstStyle/>
        <a:p>
          <a:endParaRPr lang="en-US" b="1"/>
        </a:p>
      </dgm:t>
    </dgm:pt>
    <dgm:pt modelId="{A4B1BB36-875F-4C64-9148-EE8E0888C2DA}" type="sibTrans" cxnId="{34885B38-D866-4026-9DDD-8B7A46F8276E}">
      <dgm:prSet/>
      <dgm:spPr/>
      <dgm:t>
        <a:bodyPr/>
        <a:lstStyle/>
        <a:p>
          <a:endParaRPr lang="en-US" b="1"/>
        </a:p>
      </dgm:t>
    </dgm:pt>
    <dgm:pt modelId="{B284E434-E62D-4D18-B95C-65D86B6B3AE9}">
      <dgm:prSet phldrT="[Text]"/>
      <dgm:spPr/>
      <dgm:t>
        <a:bodyPr/>
        <a:lstStyle/>
        <a:p>
          <a:r>
            <a:rPr lang="id-ID" b="1" dirty="0"/>
            <a:t>19</a:t>
          </a:r>
          <a:r>
            <a:rPr lang="en-US" b="1" dirty="0"/>
            <a:t> </a:t>
          </a:r>
          <a:r>
            <a:rPr lang="en-US" b="1" dirty="0" err="1"/>
            <a:t>kegiatan</a:t>
          </a:r>
          <a:endParaRPr lang="en-US" b="1" dirty="0"/>
        </a:p>
      </dgm:t>
    </dgm:pt>
    <dgm:pt modelId="{E5B2CC85-2A29-4D9C-88FC-5C9C5278DA66}" type="parTrans" cxnId="{037DB0DF-F78E-4649-855B-A958EEEADC0A}">
      <dgm:prSet/>
      <dgm:spPr/>
      <dgm:t>
        <a:bodyPr/>
        <a:lstStyle/>
        <a:p>
          <a:endParaRPr lang="en-US" b="1"/>
        </a:p>
      </dgm:t>
    </dgm:pt>
    <dgm:pt modelId="{3EE1DC94-3E1C-4E06-8407-D342876DF4E4}" type="sibTrans" cxnId="{037DB0DF-F78E-4649-855B-A958EEEADC0A}">
      <dgm:prSet/>
      <dgm:spPr/>
      <dgm:t>
        <a:bodyPr/>
        <a:lstStyle/>
        <a:p>
          <a:endParaRPr lang="en-US" b="1"/>
        </a:p>
      </dgm:t>
    </dgm:pt>
    <dgm:pt modelId="{B2BB6AFA-908C-4658-B84B-20E8440EC9C5}" type="pres">
      <dgm:prSet presAssocID="{C80BD948-EC0B-43B0-B7F9-9BF3C645A473}" presName="Name0" presStyleCnt="0">
        <dgm:presLayoutVars>
          <dgm:dir/>
          <dgm:animLvl val="lvl"/>
          <dgm:resizeHandles val="exact"/>
        </dgm:presLayoutVars>
      </dgm:prSet>
      <dgm:spPr/>
    </dgm:pt>
    <dgm:pt modelId="{B2BA228F-EA00-46CA-93CC-2C4D39B1F55D}" type="pres">
      <dgm:prSet presAssocID="{D4583DAD-577B-4BC0-A1BD-73695A9454E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190331F-8953-47A4-B16E-59BABE16B5D6}" type="pres">
      <dgm:prSet presAssocID="{D25C700B-31FE-48CB-8324-391C63E52DD8}" presName="parTxOnlySpace" presStyleCnt="0"/>
      <dgm:spPr/>
    </dgm:pt>
    <dgm:pt modelId="{2163C065-C791-450B-937C-5D2551BFC204}" type="pres">
      <dgm:prSet presAssocID="{65BA8290-146A-4659-97CC-A188A6DAAC6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841B5A4-9171-40E7-88B4-8BEDC635A8F5}" type="pres">
      <dgm:prSet presAssocID="{C301DCD0-8213-4267-8F80-BD9B18737063}" presName="parTxOnlySpace" presStyleCnt="0"/>
      <dgm:spPr/>
    </dgm:pt>
    <dgm:pt modelId="{97FDAD9B-D364-49E9-8BA3-85B053517BCB}" type="pres">
      <dgm:prSet presAssocID="{BE712E83-6858-4AC7-9C69-8B36DD0920D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E7285C1-DD7D-45BE-9ABA-880375FBACA4}" type="pres">
      <dgm:prSet presAssocID="{9FDADBEF-D68A-4C23-B23D-B58B5824FACF}" presName="parTxOnlySpace" presStyleCnt="0"/>
      <dgm:spPr/>
    </dgm:pt>
    <dgm:pt modelId="{41157578-E8E2-41F6-AC3C-BCA39CC2885B}" type="pres">
      <dgm:prSet presAssocID="{B0371AE7-CEDF-47BE-9D2E-1D07DA5AD0B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46B998-DD9C-42A6-8FD5-AFB4B10166B4}" type="pres">
      <dgm:prSet presAssocID="{11FB9E16-0832-4D34-9034-E050D53A8902}" presName="parTxOnlySpace" presStyleCnt="0"/>
      <dgm:spPr/>
    </dgm:pt>
    <dgm:pt modelId="{031C06BC-A4A1-45D9-BD2F-A0FDE65C0B90}" type="pres">
      <dgm:prSet presAssocID="{DE349C73-6BD2-4D73-B4ED-837E99DC623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05EFD2E-8EC9-4CF2-8E84-2F13C984AC3C}" type="pres">
      <dgm:prSet presAssocID="{A4B1BB36-875F-4C64-9148-EE8E0888C2DA}" presName="parTxOnlySpace" presStyleCnt="0"/>
      <dgm:spPr/>
    </dgm:pt>
    <dgm:pt modelId="{358D1AE5-219B-4311-A9C0-76812BFA556F}" type="pres">
      <dgm:prSet presAssocID="{B284E434-E62D-4D18-B95C-65D86B6B3AE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CEABE0F-E13F-4AF8-AC68-CF8E71910E24}" srcId="{C80BD948-EC0B-43B0-B7F9-9BF3C645A473}" destId="{BE712E83-6858-4AC7-9C69-8B36DD0920DB}" srcOrd="2" destOrd="0" parTransId="{339BDE77-6EEF-49BC-8EEE-7396F02FA22D}" sibTransId="{9FDADBEF-D68A-4C23-B23D-B58B5824FACF}"/>
    <dgm:cxn modelId="{312F1D10-0698-4AF2-ADF9-9C33942AF0FB}" type="presOf" srcId="{65BA8290-146A-4659-97CC-A188A6DAAC69}" destId="{2163C065-C791-450B-937C-5D2551BFC204}" srcOrd="0" destOrd="0" presId="urn:microsoft.com/office/officeart/2005/8/layout/chevron1"/>
    <dgm:cxn modelId="{6A76A417-F361-4BED-AC15-F81A498CB9BE}" type="presOf" srcId="{C80BD948-EC0B-43B0-B7F9-9BF3C645A473}" destId="{B2BB6AFA-908C-4658-B84B-20E8440EC9C5}" srcOrd="0" destOrd="0" presId="urn:microsoft.com/office/officeart/2005/8/layout/chevron1"/>
    <dgm:cxn modelId="{B837FD22-445F-452D-B16A-18D4C718FC65}" type="presOf" srcId="{DE349C73-6BD2-4D73-B4ED-837E99DC6235}" destId="{031C06BC-A4A1-45D9-BD2F-A0FDE65C0B90}" srcOrd="0" destOrd="0" presId="urn:microsoft.com/office/officeart/2005/8/layout/chevron1"/>
    <dgm:cxn modelId="{BF48AD26-26BF-4864-BB7F-0399434F1FF9}" type="presOf" srcId="{B284E434-E62D-4D18-B95C-65D86B6B3AE9}" destId="{358D1AE5-219B-4311-A9C0-76812BFA556F}" srcOrd="0" destOrd="0" presId="urn:microsoft.com/office/officeart/2005/8/layout/chevron1"/>
    <dgm:cxn modelId="{34885B38-D866-4026-9DDD-8B7A46F8276E}" srcId="{C80BD948-EC0B-43B0-B7F9-9BF3C645A473}" destId="{DE349C73-6BD2-4D73-B4ED-837E99DC6235}" srcOrd="4" destOrd="0" parTransId="{FD694177-0196-4087-AD14-B4567E551BFD}" sibTransId="{A4B1BB36-875F-4C64-9148-EE8E0888C2DA}"/>
    <dgm:cxn modelId="{22722C5F-AD79-4CE5-9CCE-E3B75989833D}" type="presOf" srcId="{B0371AE7-CEDF-47BE-9D2E-1D07DA5AD0B5}" destId="{41157578-E8E2-41F6-AC3C-BCA39CC2885B}" srcOrd="0" destOrd="0" presId="urn:microsoft.com/office/officeart/2005/8/layout/chevron1"/>
    <dgm:cxn modelId="{5FB67F47-FE97-45BC-9EC5-EC971BC181B0}" type="presOf" srcId="{D4583DAD-577B-4BC0-A1BD-73695A9454ED}" destId="{B2BA228F-EA00-46CA-93CC-2C4D39B1F55D}" srcOrd="0" destOrd="0" presId="urn:microsoft.com/office/officeart/2005/8/layout/chevron1"/>
    <dgm:cxn modelId="{A3DFEE74-EBFA-49C7-A445-4CA4486543EF}" srcId="{C80BD948-EC0B-43B0-B7F9-9BF3C645A473}" destId="{B0371AE7-CEDF-47BE-9D2E-1D07DA5AD0B5}" srcOrd="3" destOrd="0" parTransId="{E6CC8540-24B5-4C74-8583-7C2CB877A8A4}" sibTransId="{11FB9E16-0832-4D34-9034-E050D53A8902}"/>
    <dgm:cxn modelId="{F40076C7-EC4A-443A-9BDD-022E35AE1F19}" type="presOf" srcId="{BE712E83-6858-4AC7-9C69-8B36DD0920DB}" destId="{97FDAD9B-D364-49E9-8BA3-85B053517BCB}" srcOrd="0" destOrd="0" presId="urn:microsoft.com/office/officeart/2005/8/layout/chevron1"/>
    <dgm:cxn modelId="{2E6AF2CC-020C-4785-9B90-A08038617D24}" srcId="{C80BD948-EC0B-43B0-B7F9-9BF3C645A473}" destId="{D4583DAD-577B-4BC0-A1BD-73695A9454ED}" srcOrd="0" destOrd="0" parTransId="{15B829D4-E187-4F6A-A759-AC67A4B44D62}" sibTransId="{D25C700B-31FE-48CB-8324-391C63E52DD8}"/>
    <dgm:cxn modelId="{E72BE2CD-A32E-4503-81D7-5FBAAD9ED2D4}" srcId="{C80BD948-EC0B-43B0-B7F9-9BF3C645A473}" destId="{65BA8290-146A-4659-97CC-A188A6DAAC69}" srcOrd="1" destOrd="0" parTransId="{B7ACE0CB-35CA-49A8-AA66-058F7A5C0F52}" sibTransId="{C301DCD0-8213-4267-8F80-BD9B18737063}"/>
    <dgm:cxn modelId="{037DB0DF-F78E-4649-855B-A958EEEADC0A}" srcId="{C80BD948-EC0B-43B0-B7F9-9BF3C645A473}" destId="{B284E434-E62D-4D18-B95C-65D86B6B3AE9}" srcOrd="5" destOrd="0" parTransId="{E5B2CC85-2A29-4D9C-88FC-5C9C5278DA66}" sibTransId="{3EE1DC94-3E1C-4E06-8407-D342876DF4E4}"/>
    <dgm:cxn modelId="{6BD74D61-FF95-4EE8-9B59-57DBDDA0AFC0}" type="presParOf" srcId="{B2BB6AFA-908C-4658-B84B-20E8440EC9C5}" destId="{B2BA228F-EA00-46CA-93CC-2C4D39B1F55D}" srcOrd="0" destOrd="0" presId="urn:microsoft.com/office/officeart/2005/8/layout/chevron1"/>
    <dgm:cxn modelId="{8DE36436-48F0-4F36-BAD5-D667090ADF45}" type="presParOf" srcId="{B2BB6AFA-908C-4658-B84B-20E8440EC9C5}" destId="{F190331F-8953-47A4-B16E-59BABE16B5D6}" srcOrd="1" destOrd="0" presId="urn:microsoft.com/office/officeart/2005/8/layout/chevron1"/>
    <dgm:cxn modelId="{93C30764-48DE-4D11-8467-7C592C3320E2}" type="presParOf" srcId="{B2BB6AFA-908C-4658-B84B-20E8440EC9C5}" destId="{2163C065-C791-450B-937C-5D2551BFC204}" srcOrd="2" destOrd="0" presId="urn:microsoft.com/office/officeart/2005/8/layout/chevron1"/>
    <dgm:cxn modelId="{91CBFE41-9118-4B27-8572-D6588682B392}" type="presParOf" srcId="{B2BB6AFA-908C-4658-B84B-20E8440EC9C5}" destId="{A841B5A4-9171-40E7-88B4-8BEDC635A8F5}" srcOrd="3" destOrd="0" presId="urn:microsoft.com/office/officeart/2005/8/layout/chevron1"/>
    <dgm:cxn modelId="{755BCB23-4746-48BD-8E0F-F8E6CCCD63FD}" type="presParOf" srcId="{B2BB6AFA-908C-4658-B84B-20E8440EC9C5}" destId="{97FDAD9B-D364-49E9-8BA3-85B053517BCB}" srcOrd="4" destOrd="0" presId="urn:microsoft.com/office/officeart/2005/8/layout/chevron1"/>
    <dgm:cxn modelId="{7E99A99F-E8EA-4F9A-A4A8-597F3F7206BC}" type="presParOf" srcId="{B2BB6AFA-908C-4658-B84B-20E8440EC9C5}" destId="{9E7285C1-DD7D-45BE-9ABA-880375FBACA4}" srcOrd="5" destOrd="0" presId="urn:microsoft.com/office/officeart/2005/8/layout/chevron1"/>
    <dgm:cxn modelId="{3A072525-C1FC-467B-9D24-F00D7E627157}" type="presParOf" srcId="{B2BB6AFA-908C-4658-B84B-20E8440EC9C5}" destId="{41157578-E8E2-41F6-AC3C-BCA39CC2885B}" srcOrd="6" destOrd="0" presId="urn:microsoft.com/office/officeart/2005/8/layout/chevron1"/>
    <dgm:cxn modelId="{E2AD8D98-0188-4900-927B-39744F316C06}" type="presParOf" srcId="{B2BB6AFA-908C-4658-B84B-20E8440EC9C5}" destId="{9246B998-DD9C-42A6-8FD5-AFB4B10166B4}" srcOrd="7" destOrd="0" presId="urn:microsoft.com/office/officeart/2005/8/layout/chevron1"/>
    <dgm:cxn modelId="{BEBE8BC8-5C2A-48C6-BA0A-B70CE56C88B3}" type="presParOf" srcId="{B2BB6AFA-908C-4658-B84B-20E8440EC9C5}" destId="{031C06BC-A4A1-45D9-BD2F-A0FDE65C0B90}" srcOrd="8" destOrd="0" presId="urn:microsoft.com/office/officeart/2005/8/layout/chevron1"/>
    <dgm:cxn modelId="{1B57BFD7-8432-4274-B995-AB8278CB1BF9}" type="presParOf" srcId="{B2BB6AFA-908C-4658-B84B-20E8440EC9C5}" destId="{E05EFD2E-8EC9-4CF2-8E84-2F13C984AC3C}" srcOrd="9" destOrd="0" presId="urn:microsoft.com/office/officeart/2005/8/layout/chevron1"/>
    <dgm:cxn modelId="{B356072F-E4A8-4AD4-B685-C6F1199B83FE}" type="presParOf" srcId="{B2BB6AFA-908C-4658-B84B-20E8440EC9C5}" destId="{358D1AE5-219B-4311-A9C0-76812BFA556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0BD948-EC0B-43B0-B7F9-9BF3C645A473}" type="doc">
      <dgm:prSet loTypeId="urn:microsoft.com/office/officeart/2005/8/layout/chevron1" loCatId="process" qsTypeId="urn:microsoft.com/office/officeart/2005/8/quickstyle/3d2" qsCatId="3D" csTypeId="urn:microsoft.com/office/officeart/2005/8/colors/colorful1#2" csCatId="colorful" phldr="1"/>
      <dgm:spPr/>
    </dgm:pt>
    <dgm:pt modelId="{D4583DAD-577B-4BC0-A1BD-73695A9454ED}">
      <dgm:prSet phldrT="[Text]"/>
      <dgm:spPr/>
      <dgm:t>
        <a:bodyPr/>
        <a:lstStyle/>
        <a:p>
          <a:r>
            <a:rPr lang="en-US" b="1" dirty="0"/>
            <a:t>2 </a:t>
          </a:r>
          <a:r>
            <a:rPr lang="en-US" b="1" dirty="0" err="1"/>
            <a:t>tujuan</a:t>
          </a:r>
          <a:endParaRPr lang="en-US" b="1" dirty="0"/>
        </a:p>
      </dgm:t>
    </dgm:pt>
    <dgm:pt modelId="{15B829D4-E187-4F6A-A759-AC67A4B44D62}" type="parTrans" cxnId="{2E6AF2CC-020C-4785-9B90-A08038617D24}">
      <dgm:prSet/>
      <dgm:spPr/>
      <dgm:t>
        <a:bodyPr/>
        <a:lstStyle/>
        <a:p>
          <a:endParaRPr lang="en-US" b="1"/>
        </a:p>
      </dgm:t>
    </dgm:pt>
    <dgm:pt modelId="{D25C700B-31FE-48CB-8324-391C63E52DD8}" type="sibTrans" cxnId="{2E6AF2CC-020C-4785-9B90-A08038617D24}">
      <dgm:prSet/>
      <dgm:spPr/>
      <dgm:t>
        <a:bodyPr/>
        <a:lstStyle/>
        <a:p>
          <a:endParaRPr lang="en-US" b="1"/>
        </a:p>
      </dgm:t>
    </dgm:pt>
    <dgm:pt modelId="{65BA8290-146A-4659-97CC-A188A6DAAC69}">
      <dgm:prSet phldrT="[Text]"/>
      <dgm:spPr/>
      <dgm:t>
        <a:bodyPr/>
        <a:lstStyle/>
        <a:p>
          <a:r>
            <a:rPr lang="en-US" b="1" dirty="0"/>
            <a:t>2 </a:t>
          </a:r>
          <a:r>
            <a:rPr lang="en-US" b="1" dirty="0" err="1"/>
            <a:t>sasaran</a:t>
          </a:r>
          <a:r>
            <a:rPr lang="en-US" b="1" dirty="0"/>
            <a:t> </a:t>
          </a:r>
          <a:r>
            <a:rPr lang="en-US" b="1" dirty="0" err="1"/>
            <a:t>strategis</a:t>
          </a:r>
          <a:endParaRPr lang="en-US" b="1" dirty="0"/>
        </a:p>
      </dgm:t>
    </dgm:pt>
    <dgm:pt modelId="{B7ACE0CB-35CA-49A8-AA66-058F7A5C0F52}" type="parTrans" cxnId="{E72BE2CD-A32E-4503-81D7-5FBAAD9ED2D4}">
      <dgm:prSet/>
      <dgm:spPr/>
      <dgm:t>
        <a:bodyPr/>
        <a:lstStyle/>
        <a:p>
          <a:endParaRPr lang="en-US" b="1"/>
        </a:p>
      </dgm:t>
    </dgm:pt>
    <dgm:pt modelId="{C301DCD0-8213-4267-8F80-BD9B18737063}" type="sibTrans" cxnId="{E72BE2CD-A32E-4503-81D7-5FBAAD9ED2D4}">
      <dgm:prSet/>
      <dgm:spPr/>
      <dgm:t>
        <a:bodyPr/>
        <a:lstStyle/>
        <a:p>
          <a:endParaRPr lang="en-US" b="1"/>
        </a:p>
      </dgm:t>
    </dgm:pt>
    <dgm:pt modelId="{BE712E83-6858-4AC7-9C69-8B36DD0920DB}">
      <dgm:prSet phldrT="[Text]"/>
      <dgm:spPr/>
      <dgm:t>
        <a:bodyPr/>
        <a:lstStyle/>
        <a:p>
          <a:r>
            <a:rPr lang="id-ID" b="1" dirty="0"/>
            <a:t>2</a:t>
          </a:r>
          <a:r>
            <a:rPr lang="en-US" b="1" dirty="0"/>
            <a:t> </a:t>
          </a:r>
          <a:r>
            <a:rPr lang="en-US" b="1" dirty="0" err="1"/>
            <a:t>indikator</a:t>
          </a:r>
          <a:r>
            <a:rPr lang="en-US" b="1" dirty="0"/>
            <a:t> </a:t>
          </a:r>
          <a:r>
            <a:rPr lang="en-US" b="1" dirty="0" err="1"/>
            <a:t>kinerja</a:t>
          </a:r>
          <a:r>
            <a:rPr lang="en-US" b="1" dirty="0"/>
            <a:t> </a:t>
          </a:r>
          <a:r>
            <a:rPr lang="en-US" b="1" dirty="0" err="1"/>
            <a:t>sasaran</a:t>
          </a:r>
          <a:endParaRPr lang="en-US" b="1" dirty="0"/>
        </a:p>
      </dgm:t>
    </dgm:pt>
    <dgm:pt modelId="{339BDE77-6EEF-49BC-8EEE-7396F02FA22D}" type="parTrans" cxnId="{8CEABE0F-E13F-4AF8-AC68-CF8E71910E24}">
      <dgm:prSet/>
      <dgm:spPr/>
      <dgm:t>
        <a:bodyPr/>
        <a:lstStyle/>
        <a:p>
          <a:endParaRPr lang="en-US" b="1"/>
        </a:p>
      </dgm:t>
    </dgm:pt>
    <dgm:pt modelId="{9FDADBEF-D68A-4C23-B23D-B58B5824FACF}" type="sibTrans" cxnId="{8CEABE0F-E13F-4AF8-AC68-CF8E71910E24}">
      <dgm:prSet/>
      <dgm:spPr/>
      <dgm:t>
        <a:bodyPr/>
        <a:lstStyle/>
        <a:p>
          <a:endParaRPr lang="en-US" b="1"/>
        </a:p>
      </dgm:t>
    </dgm:pt>
    <dgm:pt modelId="{B0371AE7-CEDF-47BE-9D2E-1D07DA5AD0B5}">
      <dgm:prSet phldrT="[Text]"/>
      <dgm:spPr/>
      <dgm:t>
        <a:bodyPr/>
        <a:lstStyle/>
        <a:p>
          <a:r>
            <a:rPr lang="id-ID" b="1" dirty="0"/>
            <a:t>6</a:t>
          </a:r>
          <a:r>
            <a:rPr lang="en-US" b="1" dirty="0"/>
            <a:t> program</a:t>
          </a:r>
        </a:p>
      </dgm:t>
    </dgm:pt>
    <dgm:pt modelId="{E6CC8540-24B5-4C74-8583-7C2CB877A8A4}" type="parTrans" cxnId="{A3DFEE74-EBFA-49C7-A445-4CA4486543EF}">
      <dgm:prSet/>
      <dgm:spPr/>
      <dgm:t>
        <a:bodyPr/>
        <a:lstStyle/>
        <a:p>
          <a:endParaRPr lang="en-US" b="1"/>
        </a:p>
      </dgm:t>
    </dgm:pt>
    <dgm:pt modelId="{11FB9E16-0832-4D34-9034-E050D53A8902}" type="sibTrans" cxnId="{A3DFEE74-EBFA-49C7-A445-4CA4486543EF}">
      <dgm:prSet/>
      <dgm:spPr/>
      <dgm:t>
        <a:bodyPr/>
        <a:lstStyle/>
        <a:p>
          <a:endParaRPr lang="en-US" b="1"/>
        </a:p>
      </dgm:t>
    </dgm:pt>
    <dgm:pt modelId="{DE349C73-6BD2-4D73-B4ED-837E99DC6235}">
      <dgm:prSet phldrT="[Text]"/>
      <dgm:spPr/>
      <dgm:t>
        <a:bodyPr/>
        <a:lstStyle/>
        <a:p>
          <a:r>
            <a:rPr lang="id-ID" b="1" dirty="0"/>
            <a:t>6</a:t>
          </a:r>
          <a:r>
            <a:rPr lang="en-US" b="1" dirty="0"/>
            <a:t> </a:t>
          </a:r>
          <a:r>
            <a:rPr lang="en-US" b="1" dirty="0" err="1"/>
            <a:t>indikator</a:t>
          </a:r>
          <a:r>
            <a:rPr lang="en-US" b="1" dirty="0"/>
            <a:t> </a:t>
          </a:r>
          <a:r>
            <a:rPr lang="en-US" b="1" dirty="0" err="1"/>
            <a:t>kinerja</a:t>
          </a:r>
          <a:r>
            <a:rPr lang="en-US" b="1" dirty="0"/>
            <a:t> program</a:t>
          </a:r>
        </a:p>
      </dgm:t>
    </dgm:pt>
    <dgm:pt modelId="{FD694177-0196-4087-AD14-B4567E551BFD}" type="parTrans" cxnId="{34885B38-D866-4026-9DDD-8B7A46F8276E}">
      <dgm:prSet/>
      <dgm:spPr/>
      <dgm:t>
        <a:bodyPr/>
        <a:lstStyle/>
        <a:p>
          <a:endParaRPr lang="en-US" b="1"/>
        </a:p>
      </dgm:t>
    </dgm:pt>
    <dgm:pt modelId="{A4B1BB36-875F-4C64-9148-EE8E0888C2DA}" type="sibTrans" cxnId="{34885B38-D866-4026-9DDD-8B7A46F8276E}">
      <dgm:prSet/>
      <dgm:spPr/>
      <dgm:t>
        <a:bodyPr/>
        <a:lstStyle/>
        <a:p>
          <a:endParaRPr lang="en-US" b="1"/>
        </a:p>
      </dgm:t>
    </dgm:pt>
    <dgm:pt modelId="{B284E434-E62D-4D18-B95C-65D86B6B3AE9}">
      <dgm:prSet phldrT="[Text]"/>
      <dgm:spPr/>
      <dgm:t>
        <a:bodyPr/>
        <a:lstStyle/>
        <a:p>
          <a:r>
            <a:rPr lang="id-ID" b="1" dirty="0"/>
            <a:t>19</a:t>
          </a:r>
          <a:r>
            <a:rPr lang="en-US" b="1" dirty="0"/>
            <a:t> </a:t>
          </a:r>
          <a:r>
            <a:rPr lang="en-US" b="1" dirty="0" err="1"/>
            <a:t>kegiatan</a:t>
          </a:r>
          <a:endParaRPr lang="en-US" b="1" dirty="0"/>
        </a:p>
      </dgm:t>
    </dgm:pt>
    <dgm:pt modelId="{E5B2CC85-2A29-4D9C-88FC-5C9C5278DA66}" type="parTrans" cxnId="{037DB0DF-F78E-4649-855B-A958EEEADC0A}">
      <dgm:prSet/>
      <dgm:spPr/>
      <dgm:t>
        <a:bodyPr/>
        <a:lstStyle/>
        <a:p>
          <a:endParaRPr lang="en-US" b="1"/>
        </a:p>
      </dgm:t>
    </dgm:pt>
    <dgm:pt modelId="{3EE1DC94-3E1C-4E06-8407-D342876DF4E4}" type="sibTrans" cxnId="{037DB0DF-F78E-4649-855B-A958EEEADC0A}">
      <dgm:prSet/>
      <dgm:spPr/>
      <dgm:t>
        <a:bodyPr/>
        <a:lstStyle/>
        <a:p>
          <a:endParaRPr lang="en-US" b="1"/>
        </a:p>
      </dgm:t>
    </dgm:pt>
    <dgm:pt modelId="{B2BB6AFA-908C-4658-B84B-20E8440EC9C5}" type="pres">
      <dgm:prSet presAssocID="{C80BD948-EC0B-43B0-B7F9-9BF3C645A473}" presName="Name0" presStyleCnt="0">
        <dgm:presLayoutVars>
          <dgm:dir/>
          <dgm:animLvl val="lvl"/>
          <dgm:resizeHandles val="exact"/>
        </dgm:presLayoutVars>
      </dgm:prSet>
      <dgm:spPr/>
    </dgm:pt>
    <dgm:pt modelId="{B2BA228F-EA00-46CA-93CC-2C4D39B1F55D}" type="pres">
      <dgm:prSet presAssocID="{D4583DAD-577B-4BC0-A1BD-73695A9454E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190331F-8953-47A4-B16E-59BABE16B5D6}" type="pres">
      <dgm:prSet presAssocID="{D25C700B-31FE-48CB-8324-391C63E52DD8}" presName="parTxOnlySpace" presStyleCnt="0"/>
      <dgm:spPr/>
    </dgm:pt>
    <dgm:pt modelId="{2163C065-C791-450B-937C-5D2551BFC204}" type="pres">
      <dgm:prSet presAssocID="{65BA8290-146A-4659-97CC-A188A6DAAC6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841B5A4-9171-40E7-88B4-8BEDC635A8F5}" type="pres">
      <dgm:prSet presAssocID="{C301DCD0-8213-4267-8F80-BD9B18737063}" presName="parTxOnlySpace" presStyleCnt="0"/>
      <dgm:spPr/>
    </dgm:pt>
    <dgm:pt modelId="{97FDAD9B-D364-49E9-8BA3-85B053517BCB}" type="pres">
      <dgm:prSet presAssocID="{BE712E83-6858-4AC7-9C69-8B36DD0920D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E7285C1-DD7D-45BE-9ABA-880375FBACA4}" type="pres">
      <dgm:prSet presAssocID="{9FDADBEF-D68A-4C23-B23D-B58B5824FACF}" presName="parTxOnlySpace" presStyleCnt="0"/>
      <dgm:spPr/>
    </dgm:pt>
    <dgm:pt modelId="{41157578-E8E2-41F6-AC3C-BCA39CC2885B}" type="pres">
      <dgm:prSet presAssocID="{B0371AE7-CEDF-47BE-9D2E-1D07DA5AD0B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46B998-DD9C-42A6-8FD5-AFB4B10166B4}" type="pres">
      <dgm:prSet presAssocID="{11FB9E16-0832-4D34-9034-E050D53A8902}" presName="parTxOnlySpace" presStyleCnt="0"/>
      <dgm:spPr/>
    </dgm:pt>
    <dgm:pt modelId="{031C06BC-A4A1-45D9-BD2F-A0FDE65C0B90}" type="pres">
      <dgm:prSet presAssocID="{DE349C73-6BD2-4D73-B4ED-837E99DC623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05EFD2E-8EC9-4CF2-8E84-2F13C984AC3C}" type="pres">
      <dgm:prSet presAssocID="{A4B1BB36-875F-4C64-9148-EE8E0888C2DA}" presName="parTxOnlySpace" presStyleCnt="0"/>
      <dgm:spPr/>
    </dgm:pt>
    <dgm:pt modelId="{358D1AE5-219B-4311-A9C0-76812BFA556F}" type="pres">
      <dgm:prSet presAssocID="{B284E434-E62D-4D18-B95C-65D86B6B3AE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CEABE0F-E13F-4AF8-AC68-CF8E71910E24}" srcId="{C80BD948-EC0B-43B0-B7F9-9BF3C645A473}" destId="{BE712E83-6858-4AC7-9C69-8B36DD0920DB}" srcOrd="2" destOrd="0" parTransId="{339BDE77-6EEF-49BC-8EEE-7396F02FA22D}" sibTransId="{9FDADBEF-D68A-4C23-B23D-B58B5824FACF}"/>
    <dgm:cxn modelId="{C062E125-75DA-4539-A47C-A20379D37C15}" type="presOf" srcId="{DE349C73-6BD2-4D73-B4ED-837E99DC6235}" destId="{031C06BC-A4A1-45D9-BD2F-A0FDE65C0B90}" srcOrd="0" destOrd="0" presId="urn:microsoft.com/office/officeart/2005/8/layout/chevron1"/>
    <dgm:cxn modelId="{16139937-9D23-4951-B9C2-202538B5B40F}" type="presOf" srcId="{B0371AE7-CEDF-47BE-9D2E-1D07DA5AD0B5}" destId="{41157578-E8E2-41F6-AC3C-BCA39CC2885B}" srcOrd="0" destOrd="0" presId="urn:microsoft.com/office/officeart/2005/8/layout/chevron1"/>
    <dgm:cxn modelId="{34885B38-D866-4026-9DDD-8B7A46F8276E}" srcId="{C80BD948-EC0B-43B0-B7F9-9BF3C645A473}" destId="{DE349C73-6BD2-4D73-B4ED-837E99DC6235}" srcOrd="4" destOrd="0" parTransId="{FD694177-0196-4087-AD14-B4567E551BFD}" sibTransId="{A4B1BB36-875F-4C64-9148-EE8E0888C2DA}"/>
    <dgm:cxn modelId="{1E16A638-9BD0-49D9-8F0F-516F2516C898}" type="presOf" srcId="{BE712E83-6858-4AC7-9C69-8B36DD0920DB}" destId="{97FDAD9B-D364-49E9-8BA3-85B053517BCB}" srcOrd="0" destOrd="0" presId="urn:microsoft.com/office/officeart/2005/8/layout/chevron1"/>
    <dgm:cxn modelId="{19547C3D-CBEB-4044-9F5B-4A706E82D9AE}" type="presOf" srcId="{D4583DAD-577B-4BC0-A1BD-73695A9454ED}" destId="{B2BA228F-EA00-46CA-93CC-2C4D39B1F55D}" srcOrd="0" destOrd="0" presId="urn:microsoft.com/office/officeart/2005/8/layout/chevron1"/>
    <dgm:cxn modelId="{A3DFEE74-EBFA-49C7-A445-4CA4486543EF}" srcId="{C80BD948-EC0B-43B0-B7F9-9BF3C645A473}" destId="{B0371AE7-CEDF-47BE-9D2E-1D07DA5AD0B5}" srcOrd="3" destOrd="0" parTransId="{E6CC8540-24B5-4C74-8583-7C2CB877A8A4}" sibTransId="{11FB9E16-0832-4D34-9034-E050D53A8902}"/>
    <dgm:cxn modelId="{D2C2C887-2A18-412B-B843-1D8D3286BBFD}" type="presOf" srcId="{B284E434-E62D-4D18-B95C-65D86B6B3AE9}" destId="{358D1AE5-219B-4311-A9C0-76812BFA556F}" srcOrd="0" destOrd="0" presId="urn:microsoft.com/office/officeart/2005/8/layout/chevron1"/>
    <dgm:cxn modelId="{C47E908F-2453-4EED-83FB-633FA8481D94}" type="presOf" srcId="{C80BD948-EC0B-43B0-B7F9-9BF3C645A473}" destId="{B2BB6AFA-908C-4658-B84B-20E8440EC9C5}" srcOrd="0" destOrd="0" presId="urn:microsoft.com/office/officeart/2005/8/layout/chevron1"/>
    <dgm:cxn modelId="{FC23E1A1-11BF-4D42-A682-D2E520920FBE}" type="presOf" srcId="{65BA8290-146A-4659-97CC-A188A6DAAC69}" destId="{2163C065-C791-450B-937C-5D2551BFC204}" srcOrd="0" destOrd="0" presId="urn:microsoft.com/office/officeart/2005/8/layout/chevron1"/>
    <dgm:cxn modelId="{2E6AF2CC-020C-4785-9B90-A08038617D24}" srcId="{C80BD948-EC0B-43B0-B7F9-9BF3C645A473}" destId="{D4583DAD-577B-4BC0-A1BD-73695A9454ED}" srcOrd="0" destOrd="0" parTransId="{15B829D4-E187-4F6A-A759-AC67A4B44D62}" sibTransId="{D25C700B-31FE-48CB-8324-391C63E52DD8}"/>
    <dgm:cxn modelId="{E72BE2CD-A32E-4503-81D7-5FBAAD9ED2D4}" srcId="{C80BD948-EC0B-43B0-B7F9-9BF3C645A473}" destId="{65BA8290-146A-4659-97CC-A188A6DAAC69}" srcOrd="1" destOrd="0" parTransId="{B7ACE0CB-35CA-49A8-AA66-058F7A5C0F52}" sibTransId="{C301DCD0-8213-4267-8F80-BD9B18737063}"/>
    <dgm:cxn modelId="{037DB0DF-F78E-4649-855B-A958EEEADC0A}" srcId="{C80BD948-EC0B-43B0-B7F9-9BF3C645A473}" destId="{B284E434-E62D-4D18-B95C-65D86B6B3AE9}" srcOrd="5" destOrd="0" parTransId="{E5B2CC85-2A29-4D9C-88FC-5C9C5278DA66}" sibTransId="{3EE1DC94-3E1C-4E06-8407-D342876DF4E4}"/>
    <dgm:cxn modelId="{9B6624C6-39F1-4AB0-BDE0-084AFAD42B35}" type="presParOf" srcId="{B2BB6AFA-908C-4658-B84B-20E8440EC9C5}" destId="{B2BA228F-EA00-46CA-93CC-2C4D39B1F55D}" srcOrd="0" destOrd="0" presId="urn:microsoft.com/office/officeart/2005/8/layout/chevron1"/>
    <dgm:cxn modelId="{EC352ACD-11BF-4EAA-AC3E-1DF594F22719}" type="presParOf" srcId="{B2BB6AFA-908C-4658-B84B-20E8440EC9C5}" destId="{F190331F-8953-47A4-B16E-59BABE16B5D6}" srcOrd="1" destOrd="0" presId="urn:microsoft.com/office/officeart/2005/8/layout/chevron1"/>
    <dgm:cxn modelId="{81C1A5CC-6D8A-431C-8BE8-77D1A44B96A2}" type="presParOf" srcId="{B2BB6AFA-908C-4658-B84B-20E8440EC9C5}" destId="{2163C065-C791-450B-937C-5D2551BFC204}" srcOrd="2" destOrd="0" presId="urn:microsoft.com/office/officeart/2005/8/layout/chevron1"/>
    <dgm:cxn modelId="{B82946DF-DED9-43FC-A1C3-0A03A86A5248}" type="presParOf" srcId="{B2BB6AFA-908C-4658-B84B-20E8440EC9C5}" destId="{A841B5A4-9171-40E7-88B4-8BEDC635A8F5}" srcOrd="3" destOrd="0" presId="urn:microsoft.com/office/officeart/2005/8/layout/chevron1"/>
    <dgm:cxn modelId="{AD9C6C93-510E-462F-A371-5259FCE22CA0}" type="presParOf" srcId="{B2BB6AFA-908C-4658-B84B-20E8440EC9C5}" destId="{97FDAD9B-D364-49E9-8BA3-85B053517BCB}" srcOrd="4" destOrd="0" presId="urn:microsoft.com/office/officeart/2005/8/layout/chevron1"/>
    <dgm:cxn modelId="{B969F7D8-E443-47A9-A44C-CCD7133B72BD}" type="presParOf" srcId="{B2BB6AFA-908C-4658-B84B-20E8440EC9C5}" destId="{9E7285C1-DD7D-45BE-9ABA-880375FBACA4}" srcOrd="5" destOrd="0" presId="urn:microsoft.com/office/officeart/2005/8/layout/chevron1"/>
    <dgm:cxn modelId="{44AC5869-EF36-46FD-A93B-FAB3D54A77DA}" type="presParOf" srcId="{B2BB6AFA-908C-4658-B84B-20E8440EC9C5}" destId="{41157578-E8E2-41F6-AC3C-BCA39CC2885B}" srcOrd="6" destOrd="0" presId="urn:microsoft.com/office/officeart/2005/8/layout/chevron1"/>
    <dgm:cxn modelId="{FA87FFAA-320F-47C7-9F34-1EC88A936ED3}" type="presParOf" srcId="{B2BB6AFA-908C-4658-B84B-20E8440EC9C5}" destId="{9246B998-DD9C-42A6-8FD5-AFB4B10166B4}" srcOrd="7" destOrd="0" presId="urn:microsoft.com/office/officeart/2005/8/layout/chevron1"/>
    <dgm:cxn modelId="{6916B112-B8B6-4866-9481-92B8D9AB253E}" type="presParOf" srcId="{B2BB6AFA-908C-4658-B84B-20E8440EC9C5}" destId="{031C06BC-A4A1-45D9-BD2F-A0FDE65C0B90}" srcOrd="8" destOrd="0" presId="urn:microsoft.com/office/officeart/2005/8/layout/chevron1"/>
    <dgm:cxn modelId="{861CEE2F-9848-4213-92D2-1F05AB3886CD}" type="presParOf" srcId="{B2BB6AFA-908C-4658-B84B-20E8440EC9C5}" destId="{E05EFD2E-8EC9-4CF2-8E84-2F13C984AC3C}" srcOrd="9" destOrd="0" presId="urn:microsoft.com/office/officeart/2005/8/layout/chevron1"/>
    <dgm:cxn modelId="{A4067A1F-4E64-4266-A911-122011B9676B}" type="presParOf" srcId="{B2BB6AFA-908C-4658-B84B-20E8440EC9C5}" destId="{358D1AE5-219B-4311-A9C0-76812BFA556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7768A-F904-458F-8964-6CB1DF8701F9}" type="doc">
      <dgm:prSet loTypeId="urn:microsoft.com/office/officeart/2005/8/layout/process1" loCatId="process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C17FB6B-2C37-42C5-8163-B542CEC84D9D}">
      <dgm:prSet/>
      <dgm:spPr/>
      <dgm:t>
        <a:bodyPr/>
        <a:lstStyle/>
        <a:p>
          <a:pPr rtl="0"/>
          <a:r>
            <a:rPr lang="en-US" b="1" dirty="0" err="1"/>
            <a:t>Sasaran</a:t>
          </a:r>
          <a:r>
            <a:rPr lang="en-US" b="1" dirty="0"/>
            <a:t> : </a:t>
          </a:r>
          <a:r>
            <a:rPr lang="nn-NO" b="1" dirty="0"/>
            <a:t>Meningkatnya </a:t>
          </a:r>
          <a:r>
            <a:rPr lang="en-US" b="1" dirty="0" err="1"/>
            <a:t>efektifitas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efisiensi</a:t>
          </a:r>
          <a:r>
            <a:rPr lang="en-US" b="1" dirty="0"/>
            <a:t> </a:t>
          </a:r>
          <a:r>
            <a:rPr lang="en-US" b="1" dirty="0" err="1"/>
            <a:t>serta</a:t>
          </a:r>
          <a:r>
            <a:rPr lang="en-US" b="1" dirty="0"/>
            <a:t> </a:t>
          </a:r>
          <a:r>
            <a:rPr lang="en-US" b="1" dirty="0" err="1"/>
            <a:t>akuntabilitas</a:t>
          </a:r>
          <a:r>
            <a:rPr lang="en-US" b="1" dirty="0"/>
            <a:t> </a:t>
          </a:r>
          <a:r>
            <a:rPr lang="en-US" b="1" dirty="0" err="1"/>
            <a:t>kinerja</a:t>
          </a:r>
          <a:r>
            <a:rPr lang="en-US" b="1" dirty="0"/>
            <a:t> </a:t>
          </a:r>
          <a:r>
            <a:rPr lang="en-US" b="1" dirty="0" err="1"/>
            <a:t>Pemerintah</a:t>
          </a:r>
          <a:r>
            <a:rPr lang="en-US" b="1" dirty="0"/>
            <a:t> Daerah</a:t>
          </a:r>
        </a:p>
      </dgm:t>
    </dgm:pt>
    <dgm:pt modelId="{EFAE7ED8-6913-480E-823D-877E5AE3AD20}" type="parTrans" cxnId="{A150C2AF-3F96-499A-9280-2A71AEF9319C}">
      <dgm:prSet/>
      <dgm:spPr/>
      <dgm:t>
        <a:bodyPr/>
        <a:lstStyle/>
        <a:p>
          <a:endParaRPr lang="en-US"/>
        </a:p>
      </dgm:t>
    </dgm:pt>
    <dgm:pt modelId="{45CD1DD8-FBCE-4D2F-AAEC-563FBBE21874}" type="sibTrans" cxnId="{A150C2AF-3F96-499A-9280-2A71AEF9319C}">
      <dgm:prSet/>
      <dgm:spPr/>
      <dgm:t>
        <a:bodyPr/>
        <a:lstStyle/>
        <a:p>
          <a:endParaRPr lang="en-US"/>
        </a:p>
      </dgm:t>
    </dgm:pt>
    <dgm:pt modelId="{AA2613E0-40EE-422B-8E21-A66F65BCE1E5}" type="pres">
      <dgm:prSet presAssocID="{5DC7768A-F904-458F-8964-6CB1DF8701F9}" presName="Name0" presStyleCnt="0">
        <dgm:presLayoutVars>
          <dgm:dir/>
          <dgm:resizeHandles val="exact"/>
        </dgm:presLayoutVars>
      </dgm:prSet>
      <dgm:spPr/>
    </dgm:pt>
    <dgm:pt modelId="{40BE9285-2C75-4765-9D3B-BE1B33AD4436}" type="pres">
      <dgm:prSet presAssocID="{7C17FB6B-2C37-42C5-8163-B542CEC84D9D}" presName="node" presStyleLbl="node1" presStyleIdx="0" presStyleCnt="1">
        <dgm:presLayoutVars>
          <dgm:bulletEnabled val="1"/>
        </dgm:presLayoutVars>
      </dgm:prSet>
      <dgm:spPr/>
    </dgm:pt>
  </dgm:ptLst>
  <dgm:cxnLst>
    <dgm:cxn modelId="{CC6F3647-7616-49D9-8C3A-FC09036E3AB7}" type="presOf" srcId="{5DC7768A-F904-458F-8964-6CB1DF8701F9}" destId="{AA2613E0-40EE-422B-8E21-A66F65BCE1E5}" srcOrd="0" destOrd="0" presId="urn:microsoft.com/office/officeart/2005/8/layout/process1"/>
    <dgm:cxn modelId="{6FC60E72-9A54-4974-881F-C5BB367D417A}" type="presOf" srcId="{7C17FB6B-2C37-42C5-8163-B542CEC84D9D}" destId="{40BE9285-2C75-4765-9D3B-BE1B33AD4436}" srcOrd="0" destOrd="0" presId="urn:microsoft.com/office/officeart/2005/8/layout/process1"/>
    <dgm:cxn modelId="{A150C2AF-3F96-499A-9280-2A71AEF9319C}" srcId="{5DC7768A-F904-458F-8964-6CB1DF8701F9}" destId="{7C17FB6B-2C37-42C5-8163-B542CEC84D9D}" srcOrd="0" destOrd="0" parTransId="{EFAE7ED8-6913-480E-823D-877E5AE3AD20}" sibTransId="{45CD1DD8-FBCE-4D2F-AAEC-563FBBE21874}"/>
    <dgm:cxn modelId="{AEE90F69-F632-43C0-81E0-004A01F043E1}" type="presParOf" srcId="{AA2613E0-40EE-422B-8E21-A66F65BCE1E5}" destId="{40BE9285-2C75-4765-9D3B-BE1B33AD443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8E462-5B98-4C5D-BDD1-23FFED496CF8}" type="doc">
      <dgm:prSet loTypeId="urn:microsoft.com/office/officeart/2005/8/layout/process1" loCatId="process" qsTypeId="urn:microsoft.com/office/officeart/2005/8/quickstyle/3d2" qsCatId="3D" csTypeId="urn:microsoft.com/office/officeart/2005/8/colors/colorful1#5" csCatId="colorful"/>
      <dgm:spPr/>
      <dgm:t>
        <a:bodyPr/>
        <a:lstStyle/>
        <a:p>
          <a:endParaRPr lang="en-US"/>
        </a:p>
      </dgm:t>
    </dgm:pt>
    <dgm:pt modelId="{1658146F-1FDF-43E5-B2D4-1B5B0FEDA795}">
      <dgm:prSet custT="1"/>
      <dgm:spPr/>
      <dgm:t>
        <a:bodyPr/>
        <a:lstStyle/>
        <a:p>
          <a:pPr rtl="0"/>
          <a:r>
            <a:rPr lang="en-US" sz="2400" b="1" dirty="0" err="1"/>
            <a:t>Kepala</a:t>
          </a:r>
          <a:r>
            <a:rPr lang="en-US" sz="2400" b="1" dirty="0"/>
            <a:t> Daerah </a:t>
          </a:r>
        </a:p>
      </dgm:t>
    </dgm:pt>
    <dgm:pt modelId="{43D26BF1-C8FE-40CC-B167-A9852139EC71}" type="parTrans" cxnId="{604265C3-FF24-4801-9123-467B3732060F}">
      <dgm:prSet/>
      <dgm:spPr/>
      <dgm:t>
        <a:bodyPr/>
        <a:lstStyle/>
        <a:p>
          <a:endParaRPr lang="en-US" sz="2400"/>
        </a:p>
      </dgm:t>
    </dgm:pt>
    <dgm:pt modelId="{B0E4F2A0-2279-43D6-A91F-BDD9C090B712}" type="sibTrans" cxnId="{604265C3-FF24-4801-9123-467B3732060F}">
      <dgm:prSet/>
      <dgm:spPr/>
      <dgm:t>
        <a:bodyPr/>
        <a:lstStyle/>
        <a:p>
          <a:endParaRPr lang="en-US" sz="2400"/>
        </a:p>
      </dgm:t>
    </dgm:pt>
    <dgm:pt modelId="{1F2BDE48-1D8B-45B3-9D5C-0789FEBEC663}" type="pres">
      <dgm:prSet presAssocID="{4738E462-5B98-4C5D-BDD1-23FFED496CF8}" presName="Name0" presStyleCnt="0">
        <dgm:presLayoutVars>
          <dgm:dir/>
          <dgm:resizeHandles val="exact"/>
        </dgm:presLayoutVars>
      </dgm:prSet>
      <dgm:spPr/>
    </dgm:pt>
    <dgm:pt modelId="{AC7B5B1D-BB6F-41ED-B5E2-617C50945FC4}" type="pres">
      <dgm:prSet presAssocID="{1658146F-1FDF-43E5-B2D4-1B5B0FEDA795}" presName="node" presStyleLbl="node1" presStyleIdx="0" presStyleCnt="1">
        <dgm:presLayoutVars>
          <dgm:bulletEnabled val="1"/>
        </dgm:presLayoutVars>
      </dgm:prSet>
      <dgm:spPr/>
    </dgm:pt>
  </dgm:ptLst>
  <dgm:cxnLst>
    <dgm:cxn modelId="{5AE98556-01E1-487B-B8C8-7C27A825191E}" type="presOf" srcId="{4738E462-5B98-4C5D-BDD1-23FFED496CF8}" destId="{1F2BDE48-1D8B-45B3-9D5C-0789FEBEC663}" srcOrd="0" destOrd="0" presId="urn:microsoft.com/office/officeart/2005/8/layout/process1"/>
    <dgm:cxn modelId="{A6A13695-4018-4816-B1E9-6C02BD4274FB}" type="presOf" srcId="{1658146F-1FDF-43E5-B2D4-1B5B0FEDA795}" destId="{AC7B5B1D-BB6F-41ED-B5E2-617C50945FC4}" srcOrd="0" destOrd="0" presId="urn:microsoft.com/office/officeart/2005/8/layout/process1"/>
    <dgm:cxn modelId="{604265C3-FF24-4801-9123-467B3732060F}" srcId="{4738E462-5B98-4C5D-BDD1-23FFED496CF8}" destId="{1658146F-1FDF-43E5-B2D4-1B5B0FEDA795}" srcOrd="0" destOrd="0" parTransId="{43D26BF1-C8FE-40CC-B167-A9852139EC71}" sibTransId="{B0E4F2A0-2279-43D6-A91F-BDD9C090B712}"/>
    <dgm:cxn modelId="{D56A61D0-8C06-4B99-AC42-4E25C4FCCECE}" type="presParOf" srcId="{1F2BDE48-1D8B-45B3-9D5C-0789FEBEC663}" destId="{AC7B5B1D-BB6F-41ED-B5E2-617C50945FC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A018F-FF5D-46C6-81EB-C34F26E2CC7C}" type="doc">
      <dgm:prSet loTypeId="urn:microsoft.com/office/officeart/2005/8/layout/process1" loCatId="輸ޝ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DDA00D-CB2F-4FDA-A010-32737C33A211}">
      <dgm:prSet custT="1"/>
      <dgm:spPr/>
      <dgm:t>
        <a:bodyPr/>
        <a:lstStyle/>
        <a:p>
          <a:pPr rtl="0"/>
          <a:r>
            <a:rPr lang="id-ID" sz="2000" b="1" dirty="0"/>
            <a:t>CAMAT</a:t>
          </a:r>
          <a:endParaRPr lang="en-US" sz="2000" b="1" dirty="0"/>
        </a:p>
        <a:p>
          <a:pPr rtl="0"/>
          <a:r>
            <a:rPr lang="en-US" sz="1800" b="1" dirty="0"/>
            <a:t>(</a:t>
          </a:r>
          <a:r>
            <a:rPr lang="en-US" sz="1800" b="1" dirty="0" err="1"/>
            <a:t>Eselon</a:t>
          </a:r>
          <a:r>
            <a:rPr lang="en-US" sz="1800" b="1" dirty="0"/>
            <a:t> </a:t>
          </a:r>
          <a:r>
            <a:rPr lang="id-ID" sz="1800" b="1" dirty="0"/>
            <a:t>3</a:t>
          </a:r>
          <a:r>
            <a:rPr lang="en-US" sz="1800" b="1" dirty="0"/>
            <a:t>)</a:t>
          </a:r>
        </a:p>
      </dgm:t>
    </dgm:pt>
    <dgm:pt modelId="{62BE0E8F-8F68-43F4-AB86-153613D139E9}" type="parTrans" cxnId="{CA7D3491-7B63-4AE9-8A8E-E088D21A020D}">
      <dgm:prSet/>
      <dgm:spPr/>
      <dgm:t>
        <a:bodyPr/>
        <a:lstStyle/>
        <a:p>
          <a:endParaRPr lang="en-US"/>
        </a:p>
      </dgm:t>
    </dgm:pt>
    <dgm:pt modelId="{455AE276-9F65-4724-AA30-16377163BA2A}" type="sibTrans" cxnId="{CA7D3491-7B63-4AE9-8A8E-E088D21A020D}">
      <dgm:prSet/>
      <dgm:spPr/>
      <dgm:t>
        <a:bodyPr/>
        <a:lstStyle/>
        <a:p>
          <a:endParaRPr lang="en-US"/>
        </a:p>
      </dgm:t>
    </dgm:pt>
    <dgm:pt modelId="{10B26487-4F2B-462E-8FA8-9DEBCC8575B8}" type="pres">
      <dgm:prSet presAssocID="{5F5A018F-FF5D-46C6-81EB-C34F26E2CC7C}" presName="Name0" presStyleCnt="0">
        <dgm:presLayoutVars>
          <dgm:dir/>
          <dgm:resizeHandles val="exact"/>
        </dgm:presLayoutVars>
      </dgm:prSet>
      <dgm:spPr/>
    </dgm:pt>
    <dgm:pt modelId="{42BDDBE2-0EF4-4E1D-97A6-8327EC3ABDCC}" type="pres">
      <dgm:prSet presAssocID="{D2DDA00D-CB2F-4FDA-A010-32737C33A211}" presName="node" presStyleLbl="node1" presStyleIdx="0" presStyleCnt="1" custLinFactNeighborY="9249">
        <dgm:presLayoutVars>
          <dgm:bulletEnabled val="1"/>
        </dgm:presLayoutVars>
      </dgm:prSet>
      <dgm:spPr/>
    </dgm:pt>
  </dgm:ptLst>
  <dgm:cxnLst>
    <dgm:cxn modelId="{CA7D3491-7B63-4AE9-8A8E-E088D21A020D}" srcId="{5F5A018F-FF5D-46C6-81EB-C34F26E2CC7C}" destId="{D2DDA00D-CB2F-4FDA-A010-32737C33A211}" srcOrd="0" destOrd="0" parTransId="{62BE0E8F-8F68-43F4-AB86-153613D139E9}" sibTransId="{455AE276-9F65-4724-AA30-16377163BA2A}"/>
    <dgm:cxn modelId="{60732D92-9A91-4993-8CE2-634549554259}" type="presOf" srcId="{5F5A018F-FF5D-46C6-81EB-C34F26E2CC7C}" destId="{10B26487-4F2B-462E-8FA8-9DEBCC8575B8}" srcOrd="0" destOrd="0" presId="urn:microsoft.com/office/officeart/2005/8/layout/process1"/>
    <dgm:cxn modelId="{047499BA-AE5F-4EAD-A059-148639734B29}" type="presOf" srcId="{D2DDA00D-CB2F-4FDA-A010-32737C33A211}" destId="{42BDDBE2-0EF4-4E1D-97A6-8327EC3ABDCC}" srcOrd="0" destOrd="0" presId="urn:microsoft.com/office/officeart/2005/8/layout/process1"/>
    <dgm:cxn modelId="{130356D6-9EB9-492E-BEC3-632FC7384A41}" type="presParOf" srcId="{10B26487-4F2B-462E-8FA8-9DEBCC8575B8}" destId="{42BDDBE2-0EF4-4E1D-97A6-8327EC3ABDC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9AF8B6-A093-41B3-AB0D-E42B8766F3BC}" type="doc">
      <dgm:prSet loTypeId="urn:microsoft.com/office/officeart/2005/8/layout/process1" loCatId="炜׃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49B772-F8D2-4861-AEA0-5B23D11C5A95}">
      <dgm:prSet custT="1"/>
      <dgm:spPr/>
      <dgm:t>
        <a:bodyPr/>
        <a:lstStyle/>
        <a:p>
          <a:pPr rtl="0"/>
          <a:r>
            <a:rPr lang="en-US" sz="2000" b="1" dirty="0" err="1"/>
            <a:t>Kepala</a:t>
          </a:r>
          <a:r>
            <a:rPr lang="en-US" sz="2000" b="1" dirty="0"/>
            <a:t> </a:t>
          </a:r>
          <a:r>
            <a:rPr lang="id-ID" sz="2000" b="1" dirty="0"/>
            <a:t>Seksi </a:t>
          </a:r>
          <a:r>
            <a:rPr lang="en-US" sz="2000" b="1" dirty="0"/>
            <a:t> </a:t>
          </a:r>
        </a:p>
        <a:p>
          <a:pPr rtl="0"/>
          <a:r>
            <a:rPr lang="en-US" sz="2000" b="1" dirty="0"/>
            <a:t>(</a:t>
          </a:r>
          <a:r>
            <a:rPr lang="en-US" sz="2000" b="1" dirty="0" err="1"/>
            <a:t>Eselon</a:t>
          </a:r>
          <a:r>
            <a:rPr lang="en-US" sz="2000" b="1" dirty="0"/>
            <a:t> </a:t>
          </a:r>
          <a:r>
            <a:rPr lang="id-ID" sz="2000" b="1" dirty="0"/>
            <a:t>4</a:t>
          </a:r>
          <a:r>
            <a:rPr lang="en-US" sz="2000" b="1" dirty="0"/>
            <a:t>)</a:t>
          </a:r>
        </a:p>
      </dgm:t>
    </dgm:pt>
    <dgm:pt modelId="{AA095D07-151C-42BD-9A2D-DF95909503D3}" type="parTrans" cxnId="{60D60DAE-0B55-4849-BA61-417F9581306B}">
      <dgm:prSet/>
      <dgm:spPr/>
      <dgm:t>
        <a:bodyPr/>
        <a:lstStyle/>
        <a:p>
          <a:endParaRPr lang="en-US"/>
        </a:p>
      </dgm:t>
    </dgm:pt>
    <dgm:pt modelId="{369BB17D-3992-4827-A3B5-4249ED2592A5}" type="sibTrans" cxnId="{60D60DAE-0B55-4849-BA61-417F9581306B}">
      <dgm:prSet/>
      <dgm:spPr/>
      <dgm:t>
        <a:bodyPr/>
        <a:lstStyle/>
        <a:p>
          <a:endParaRPr lang="en-US"/>
        </a:p>
      </dgm:t>
    </dgm:pt>
    <dgm:pt modelId="{52C36DCF-4F90-4836-85FA-CDEAF9915B98}" type="pres">
      <dgm:prSet presAssocID="{939AF8B6-A093-41B3-AB0D-E42B8766F3BC}" presName="Name0" presStyleCnt="0">
        <dgm:presLayoutVars>
          <dgm:dir/>
          <dgm:resizeHandles val="exact"/>
        </dgm:presLayoutVars>
      </dgm:prSet>
      <dgm:spPr/>
    </dgm:pt>
    <dgm:pt modelId="{1A7F1DBF-2A05-4AB6-9B92-177788588831}" type="pres">
      <dgm:prSet presAssocID="{3D49B772-F8D2-4861-AEA0-5B23D11C5A95}" presName="node" presStyleLbl="node1" presStyleIdx="0" presStyleCnt="1" custLinFactNeighborY="-10817">
        <dgm:presLayoutVars>
          <dgm:bulletEnabled val="1"/>
        </dgm:presLayoutVars>
      </dgm:prSet>
      <dgm:spPr/>
    </dgm:pt>
  </dgm:ptLst>
  <dgm:cxnLst>
    <dgm:cxn modelId="{5163A187-8E30-4C67-86C0-CA8510A02D88}" type="presOf" srcId="{939AF8B6-A093-41B3-AB0D-E42B8766F3BC}" destId="{52C36DCF-4F90-4836-85FA-CDEAF9915B98}" srcOrd="0" destOrd="0" presId="urn:microsoft.com/office/officeart/2005/8/layout/process1"/>
    <dgm:cxn modelId="{60D60DAE-0B55-4849-BA61-417F9581306B}" srcId="{939AF8B6-A093-41B3-AB0D-E42B8766F3BC}" destId="{3D49B772-F8D2-4861-AEA0-5B23D11C5A95}" srcOrd="0" destOrd="0" parTransId="{AA095D07-151C-42BD-9A2D-DF95909503D3}" sibTransId="{369BB17D-3992-4827-A3B5-4249ED2592A5}"/>
    <dgm:cxn modelId="{2B6E84D7-5468-4595-9CC6-BB51A8E58FD7}" type="presOf" srcId="{3D49B772-F8D2-4861-AEA0-5B23D11C5A95}" destId="{1A7F1DBF-2A05-4AB6-9B92-177788588831}" srcOrd="0" destOrd="0" presId="urn:microsoft.com/office/officeart/2005/8/layout/process1"/>
    <dgm:cxn modelId="{F776D257-56EF-49AA-AD38-BD9E35DF19B5}" type="presParOf" srcId="{52C36DCF-4F90-4836-85FA-CDEAF9915B98}" destId="{1A7F1DBF-2A05-4AB6-9B92-17778858883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BE51DE-CBBD-4738-AAFE-892F4AAC8E7E}" type="doc">
      <dgm:prSet loTypeId="urn:microsoft.com/office/officeart/2005/8/layout/process1" loCatId="+mn-c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222223-B832-4FF2-B36F-B3B973F6F26B}">
      <dgm:prSet/>
      <dgm:spPr/>
      <dgm:t>
        <a:bodyPr/>
        <a:lstStyle/>
        <a:p>
          <a:pPr rtl="0"/>
          <a:r>
            <a:rPr lang="en-US" b="1" dirty="0" err="1"/>
            <a:t>Kepala</a:t>
          </a:r>
          <a:r>
            <a:rPr lang="en-US" b="1" dirty="0"/>
            <a:t> Sub B</a:t>
          </a:r>
          <a:r>
            <a:rPr lang="id-ID" b="1" dirty="0"/>
            <a:t>agian</a:t>
          </a:r>
          <a:r>
            <a:rPr lang="en-US" b="1" dirty="0"/>
            <a:t> (</a:t>
          </a:r>
          <a:r>
            <a:rPr lang="en-US" b="1" dirty="0" err="1"/>
            <a:t>Eselon</a:t>
          </a:r>
          <a:r>
            <a:rPr lang="en-US" b="1" dirty="0"/>
            <a:t> 4)</a:t>
          </a:r>
        </a:p>
      </dgm:t>
    </dgm:pt>
    <dgm:pt modelId="{F751A3EF-4B28-408C-9953-655DDB5834EF}" type="parTrans" cxnId="{C4C3E61A-E757-4166-AFD7-21838ED5D926}">
      <dgm:prSet/>
      <dgm:spPr/>
      <dgm:t>
        <a:bodyPr/>
        <a:lstStyle/>
        <a:p>
          <a:endParaRPr lang="en-US"/>
        </a:p>
      </dgm:t>
    </dgm:pt>
    <dgm:pt modelId="{E5D60A95-D15D-4765-B9F2-DF17B9CEBA3E}" type="sibTrans" cxnId="{C4C3E61A-E757-4166-AFD7-21838ED5D926}">
      <dgm:prSet/>
      <dgm:spPr/>
      <dgm:t>
        <a:bodyPr/>
        <a:lstStyle/>
        <a:p>
          <a:endParaRPr lang="en-US"/>
        </a:p>
      </dgm:t>
    </dgm:pt>
    <dgm:pt modelId="{4A610780-12AD-410C-AC79-45365E695054}" type="pres">
      <dgm:prSet presAssocID="{9DBE51DE-CBBD-4738-AAFE-892F4AAC8E7E}" presName="Name0" presStyleCnt="0">
        <dgm:presLayoutVars>
          <dgm:dir/>
          <dgm:resizeHandles val="exact"/>
        </dgm:presLayoutVars>
      </dgm:prSet>
      <dgm:spPr/>
    </dgm:pt>
    <dgm:pt modelId="{D1D4C489-2265-4A38-ADA0-5FA5BA8336CE}" type="pres">
      <dgm:prSet presAssocID="{5A222223-B832-4FF2-B36F-B3B973F6F26B}" presName="node" presStyleLbl="node1" presStyleIdx="0" presStyleCnt="1">
        <dgm:presLayoutVars>
          <dgm:bulletEnabled val="1"/>
        </dgm:presLayoutVars>
      </dgm:prSet>
      <dgm:spPr/>
    </dgm:pt>
  </dgm:ptLst>
  <dgm:cxnLst>
    <dgm:cxn modelId="{C4C3E61A-E757-4166-AFD7-21838ED5D926}" srcId="{9DBE51DE-CBBD-4738-AAFE-892F4AAC8E7E}" destId="{5A222223-B832-4FF2-B36F-B3B973F6F26B}" srcOrd="0" destOrd="0" parTransId="{F751A3EF-4B28-408C-9953-655DDB5834EF}" sibTransId="{E5D60A95-D15D-4765-B9F2-DF17B9CEBA3E}"/>
    <dgm:cxn modelId="{A020AF22-047D-4338-A4FB-030C00A3BA7E}" type="presOf" srcId="{5A222223-B832-4FF2-B36F-B3B973F6F26B}" destId="{D1D4C489-2265-4A38-ADA0-5FA5BA8336CE}" srcOrd="0" destOrd="0" presId="urn:microsoft.com/office/officeart/2005/8/layout/process1"/>
    <dgm:cxn modelId="{0EB7447D-D279-466C-B04E-4B69449E4FA7}" type="presOf" srcId="{9DBE51DE-CBBD-4738-AAFE-892F4AAC8E7E}" destId="{4A610780-12AD-410C-AC79-45365E695054}" srcOrd="0" destOrd="0" presId="urn:microsoft.com/office/officeart/2005/8/layout/process1"/>
    <dgm:cxn modelId="{DFEF5E93-397D-41DC-B56C-7FECC4108251}" type="presParOf" srcId="{4A610780-12AD-410C-AC79-45365E695054}" destId="{D1D4C489-2265-4A38-ADA0-5FA5BA8336C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A21FA-5863-451A-B800-F7CBA4DDDF55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B3CB26-E7EA-4C9A-940D-0FA10AF43572}">
      <dgm:prSet phldrT="[Text]"/>
      <dgm:spPr/>
      <dgm:t>
        <a:bodyPr/>
        <a:lstStyle/>
        <a:p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kapasitas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Aparatur</a:t>
          </a:r>
          <a:r>
            <a:rPr lang="en-US" dirty="0"/>
            <a:t> </a:t>
          </a:r>
          <a:r>
            <a:rPr lang="id-ID" dirty="0"/>
            <a:t>Kecamatan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Bimtek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Diklat</a:t>
          </a:r>
          <a:endParaRPr lang="en-US" dirty="0"/>
        </a:p>
      </dgm:t>
    </dgm:pt>
    <dgm:pt modelId="{15F955A3-F7EA-4934-939E-28CE2CA7A567}" type="parTrans" cxnId="{21D4B4AB-47BB-4698-80FC-ADEFBD6EBC1D}">
      <dgm:prSet/>
      <dgm:spPr/>
      <dgm:t>
        <a:bodyPr/>
        <a:lstStyle/>
        <a:p>
          <a:endParaRPr lang="en-US"/>
        </a:p>
      </dgm:t>
    </dgm:pt>
    <dgm:pt modelId="{5E229C9C-33B8-438E-8152-8FE327ABD12A}" type="sibTrans" cxnId="{21D4B4AB-47BB-4698-80FC-ADEFBD6EBC1D}">
      <dgm:prSet/>
      <dgm:spPr/>
      <dgm:t>
        <a:bodyPr/>
        <a:lstStyle/>
        <a:p>
          <a:endParaRPr lang="en-US"/>
        </a:p>
      </dgm:t>
    </dgm:pt>
    <dgm:pt modelId="{BCECBC44-D38B-4876-8132-F5005B06DA18}">
      <dgm:prSet phldrT="[Text]"/>
      <dgm:spPr/>
      <dgm:t>
        <a:bodyPr/>
        <a:lstStyle/>
        <a:p>
          <a:r>
            <a:rPr lang="en-US" dirty="0" err="1"/>
            <a:t>Penguatan</a:t>
          </a:r>
          <a:r>
            <a:rPr lang="en-US" dirty="0"/>
            <a:t> </a:t>
          </a:r>
          <a:r>
            <a:rPr lang="en-US" dirty="0" err="1"/>
            <a:t>koordinasi</a:t>
          </a:r>
          <a:r>
            <a:rPr lang="en-US" dirty="0"/>
            <a:t> internal</a:t>
          </a:r>
        </a:p>
      </dgm:t>
    </dgm:pt>
    <dgm:pt modelId="{9A933906-7DE6-4DAA-8557-1BFC9555E3F1}" type="parTrans" cxnId="{A99CE77C-0E44-489D-9099-B4332AFE5B62}">
      <dgm:prSet/>
      <dgm:spPr/>
      <dgm:t>
        <a:bodyPr/>
        <a:lstStyle/>
        <a:p>
          <a:endParaRPr lang="en-US"/>
        </a:p>
      </dgm:t>
    </dgm:pt>
    <dgm:pt modelId="{CC2CB29E-C4CA-4D7A-8E2D-C15494DE2ABD}" type="sibTrans" cxnId="{A99CE77C-0E44-489D-9099-B4332AFE5B62}">
      <dgm:prSet/>
      <dgm:spPr/>
      <dgm:t>
        <a:bodyPr/>
        <a:lstStyle/>
        <a:p>
          <a:endParaRPr lang="en-US"/>
        </a:p>
      </dgm:t>
    </dgm:pt>
    <dgm:pt modelId="{732E3496-798E-4711-AFF6-0A2EA18FA01F}">
      <dgm:prSet phldrT="[Text]"/>
      <dgm:spPr/>
      <dgm:t>
        <a:bodyPr/>
        <a:lstStyle/>
        <a:p>
          <a:r>
            <a:rPr lang="en-US" dirty="0" err="1"/>
            <a:t>Penguatan</a:t>
          </a:r>
          <a:r>
            <a:rPr lang="en-US" dirty="0"/>
            <a:t> </a:t>
          </a:r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pengendalian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OPD</a:t>
          </a:r>
        </a:p>
      </dgm:t>
    </dgm:pt>
    <dgm:pt modelId="{246CF159-CA34-4FED-BC3F-209841F6F02C}" type="parTrans" cxnId="{A0A3E627-5A43-4FDC-A754-9CA117830289}">
      <dgm:prSet/>
      <dgm:spPr/>
      <dgm:t>
        <a:bodyPr/>
        <a:lstStyle/>
        <a:p>
          <a:endParaRPr lang="en-US"/>
        </a:p>
      </dgm:t>
    </dgm:pt>
    <dgm:pt modelId="{4CBFD1E4-DD4D-4736-8231-DDA516D894DF}" type="sibTrans" cxnId="{A0A3E627-5A43-4FDC-A754-9CA117830289}">
      <dgm:prSet/>
      <dgm:spPr/>
      <dgm:t>
        <a:bodyPr/>
        <a:lstStyle/>
        <a:p>
          <a:endParaRPr lang="en-US"/>
        </a:p>
      </dgm:t>
    </dgm:pt>
    <dgm:pt modelId="{84791CD3-40C0-44A2-848A-EA5522EA441E}">
      <dgm:prSet phldrT="[Text]"/>
      <dgm:spPr/>
      <dgm:t>
        <a:bodyPr/>
        <a:lstStyle/>
        <a:p>
          <a:r>
            <a:rPr lang="en-US" dirty="0" err="1"/>
            <a:t>Optimalisasi</a:t>
          </a:r>
          <a:r>
            <a:rPr lang="en-US" dirty="0"/>
            <a:t> </a:t>
          </a:r>
          <a:r>
            <a:rPr lang="en-US" dirty="0" err="1"/>
            <a:t>pemanfaatan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(E-</a:t>
          </a:r>
          <a:r>
            <a:rPr lang="en-US" dirty="0" err="1"/>
            <a:t>Pradah</a:t>
          </a:r>
          <a:r>
            <a:rPr lang="en-US" dirty="0"/>
            <a:t>)</a:t>
          </a:r>
        </a:p>
      </dgm:t>
    </dgm:pt>
    <dgm:pt modelId="{06C5DF30-DE2C-4A34-B442-69150F08D2E4}" type="parTrans" cxnId="{5AB0AE97-FBCF-4CB4-BD4B-223B634CF4CE}">
      <dgm:prSet/>
      <dgm:spPr/>
      <dgm:t>
        <a:bodyPr/>
        <a:lstStyle/>
        <a:p>
          <a:endParaRPr lang="en-US"/>
        </a:p>
      </dgm:t>
    </dgm:pt>
    <dgm:pt modelId="{3F1C1A09-E448-4F2C-B24D-6FAE3B95FE28}" type="sibTrans" cxnId="{5AB0AE97-FBCF-4CB4-BD4B-223B634CF4CE}">
      <dgm:prSet/>
      <dgm:spPr/>
      <dgm:t>
        <a:bodyPr/>
        <a:lstStyle/>
        <a:p>
          <a:endParaRPr lang="en-US"/>
        </a:p>
      </dgm:t>
    </dgm:pt>
    <dgm:pt modelId="{40DBAE88-D840-482E-9D9F-07395AA7539A}">
      <dgm:prSet/>
      <dgm:spPr/>
      <dgm:t>
        <a:bodyPr/>
        <a:lstStyle/>
        <a:p>
          <a:r>
            <a:rPr lang="en-US"/>
            <a:t>Pendampingan OPD dalam penyusunan dokumen perencanaan</a:t>
          </a:r>
          <a:endParaRPr lang="en-US" dirty="0"/>
        </a:p>
      </dgm:t>
    </dgm:pt>
    <dgm:pt modelId="{1D728F0E-B94B-4A17-8E6B-38603C4EE3BA}" type="parTrans" cxnId="{CE0E21CE-F2DB-4279-8DEA-C1B53035190D}">
      <dgm:prSet/>
      <dgm:spPr/>
      <dgm:t>
        <a:bodyPr/>
        <a:lstStyle/>
        <a:p>
          <a:endParaRPr lang="en-US"/>
        </a:p>
      </dgm:t>
    </dgm:pt>
    <dgm:pt modelId="{573E4CE7-B20E-4322-90B0-17746F499A1A}" type="sibTrans" cxnId="{CE0E21CE-F2DB-4279-8DEA-C1B53035190D}">
      <dgm:prSet/>
      <dgm:spPr/>
      <dgm:t>
        <a:bodyPr/>
        <a:lstStyle/>
        <a:p>
          <a:endParaRPr lang="en-US"/>
        </a:p>
      </dgm:t>
    </dgm:pt>
    <dgm:pt modelId="{EBBA3585-A586-4D05-85EA-129EE160A2D4}">
      <dgm:prSet phldrT="[Text]"/>
      <dgm:spPr/>
      <dgm:t>
        <a:bodyPr/>
        <a:lstStyle/>
        <a:p>
          <a:r>
            <a:rPr lang="en-US" dirty="0" err="1"/>
            <a:t>Seleksi</a:t>
          </a:r>
          <a:r>
            <a:rPr lang="en-US" dirty="0"/>
            <a:t> </a:t>
          </a:r>
          <a:r>
            <a:rPr lang="en-US" dirty="0" err="1"/>
            <a:t>kajian</a:t>
          </a:r>
          <a:r>
            <a:rPr lang="en-US" dirty="0"/>
            <a:t> yang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isu</a:t>
          </a:r>
          <a:r>
            <a:rPr lang="en-US" dirty="0"/>
            <a:t> </a:t>
          </a:r>
          <a:r>
            <a:rPr lang="en-US" dirty="0" err="1"/>
            <a:t>strategis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mendukung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agenda </a:t>
          </a:r>
          <a:r>
            <a:rPr lang="en-US" dirty="0" err="1"/>
            <a:t>prioritas</a:t>
          </a:r>
          <a:r>
            <a:rPr lang="en-US" dirty="0"/>
            <a:t> </a:t>
          </a:r>
          <a:r>
            <a:rPr lang="en-US" dirty="0" err="1"/>
            <a:t>pembangunan</a:t>
          </a:r>
          <a:endParaRPr lang="en-US" dirty="0"/>
        </a:p>
      </dgm:t>
    </dgm:pt>
    <dgm:pt modelId="{422F07EE-6D0D-414B-A9EA-097BA41F1BCB}" type="parTrans" cxnId="{63910ACA-A0D7-4274-A470-E7C7F5799E24}">
      <dgm:prSet/>
      <dgm:spPr/>
      <dgm:t>
        <a:bodyPr/>
        <a:lstStyle/>
        <a:p>
          <a:endParaRPr lang="en-US"/>
        </a:p>
      </dgm:t>
    </dgm:pt>
    <dgm:pt modelId="{364A94AD-ED4A-4E06-ABD9-71D3C70CCC71}" type="sibTrans" cxnId="{63910ACA-A0D7-4274-A470-E7C7F5799E24}">
      <dgm:prSet/>
      <dgm:spPr/>
      <dgm:t>
        <a:bodyPr/>
        <a:lstStyle/>
        <a:p>
          <a:endParaRPr lang="en-US"/>
        </a:p>
      </dgm:t>
    </dgm:pt>
    <dgm:pt modelId="{D80CFA98-3546-49B5-9C47-EA514C436A41}" type="pres">
      <dgm:prSet presAssocID="{034A21FA-5863-451A-B800-F7CBA4DDDF55}" presName="diagram" presStyleCnt="0">
        <dgm:presLayoutVars>
          <dgm:dir/>
          <dgm:resizeHandles val="exact"/>
        </dgm:presLayoutVars>
      </dgm:prSet>
      <dgm:spPr/>
    </dgm:pt>
    <dgm:pt modelId="{BDA1AEBC-E9A0-4D9F-8B51-E23CEBEB8906}" type="pres">
      <dgm:prSet presAssocID="{A2B3CB26-E7EA-4C9A-940D-0FA10AF43572}" presName="node" presStyleLbl="node1" presStyleIdx="0" presStyleCnt="6">
        <dgm:presLayoutVars>
          <dgm:bulletEnabled val="1"/>
        </dgm:presLayoutVars>
      </dgm:prSet>
      <dgm:spPr/>
    </dgm:pt>
    <dgm:pt modelId="{3E17FD7C-CE39-4E00-B35B-B9F2EC438B6F}" type="pres">
      <dgm:prSet presAssocID="{5E229C9C-33B8-438E-8152-8FE327ABD12A}" presName="sibTrans" presStyleCnt="0"/>
      <dgm:spPr/>
    </dgm:pt>
    <dgm:pt modelId="{8DB232CB-E55E-4B4B-AAB0-07CDB6104A98}" type="pres">
      <dgm:prSet presAssocID="{BCECBC44-D38B-4876-8132-F5005B06DA18}" presName="node" presStyleLbl="node1" presStyleIdx="1" presStyleCnt="6">
        <dgm:presLayoutVars>
          <dgm:bulletEnabled val="1"/>
        </dgm:presLayoutVars>
      </dgm:prSet>
      <dgm:spPr/>
    </dgm:pt>
    <dgm:pt modelId="{B71EE8B4-78F4-4ACF-BF85-1BD3443693D2}" type="pres">
      <dgm:prSet presAssocID="{CC2CB29E-C4CA-4D7A-8E2D-C15494DE2ABD}" presName="sibTrans" presStyleCnt="0"/>
      <dgm:spPr/>
    </dgm:pt>
    <dgm:pt modelId="{79832956-B67B-4538-AB4C-38E51E59B817}" type="pres">
      <dgm:prSet presAssocID="{40DBAE88-D840-482E-9D9F-07395AA7539A}" presName="node" presStyleLbl="node1" presStyleIdx="2" presStyleCnt="6">
        <dgm:presLayoutVars>
          <dgm:bulletEnabled val="1"/>
        </dgm:presLayoutVars>
      </dgm:prSet>
      <dgm:spPr/>
    </dgm:pt>
    <dgm:pt modelId="{E2A4B9B9-8698-4C59-BF01-6683BFE8CBC2}" type="pres">
      <dgm:prSet presAssocID="{573E4CE7-B20E-4322-90B0-17746F499A1A}" presName="sibTrans" presStyleCnt="0"/>
      <dgm:spPr/>
    </dgm:pt>
    <dgm:pt modelId="{BC2CBB42-445F-4E92-A432-7BAE5E1104EA}" type="pres">
      <dgm:prSet presAssocID="{732E3496-798E-4711-AFF6-0A2EA18FA01F}" presName="node" presStyleLbl="node1" presStyleIdx="3" presStyleCnt="6">
        <dgm:presLayoutVars>
          <dgm:bulletEnabled val="1"/>
        </dgm:presLayoutVars>
      </dgm:prSet>
      <dgm:spPr/>
    </dgm:pt>
    <dgm:pt modelId="{BA202DA1-4652-4E79-B468-C70C3D18A86F}" type="pres">
      <dgm:prSet presAssocID="{4CBFD1E4-DD4D-4736-8231-DDA516D894DF}" presName="sibTrans" presStyleCnt="0"/>
      <dgm:spPr/>
    </dgm:pt>
    <dgm:pt modelId="{DEA31766-D4C4-4FCF-AF54-0BB6B7767E78}" type="pres">
      <dgm:prSet presAssocID="{84791CD3-40C0-44A2-848A-EA5522EA441E}" presName="node" presStyleLbl="node1" presStyleIdx="4" presStyleCnt="6">
        <dgm:presLayoutVars>
          <dgm:bulletEnabled val="1"/>
        </dgm:presLayoutVars>
      </dgm:prSet>
      <dgm:spPr/>
    </dgm:pt>
    <dgm:pt modelId="{D0F95831-65DD-4655-AC31-5407A06E0DF1}" type="pres">
      <dgm:prSet presAssocID="{3F1C1A09-E448-4F2C-B24D-6FAE3B95FE28}" presName="sibTrans" presStyleCnt="0"/>
      <dgm:spPr/>
    </dgm:pt>
    <dgm:pt modelId="{48A407A5-8D61-4E97-9445-42C94BD914D3}" type="pres">
      <dgm:prSet presAssocID="{EBBA3585-A586-4D05-85EA-129EE160A2D4}" presName="node" presStyleLbl="node1" presStyleIdx="5" presStyleCnt="6">
        <dgm:presLayoutVars>
          <dgm:bulletEnabled val="1"/>
        </dgm:presLayoutVars>
      </dgm:prSet>
      <dgm:spPr/>
    </dgm:pt>
  </dgm:ptLst>
  <dgm:cxnLst>
    <dgm:cxn modelId="{A0A3E627-5A43-4FDC-A754-9CA117830289}" srcId="{034A21FA-5863-451A-B800-F7CBA4DDDF55}" destId="{732E3496-798E-4711-AFF6-0A2EA18FA01F}" srcOrd="3" destOrd="0" parTransId="{246CF159-CA34-4FED-BC3F-209841F6F02C}" sibTransId="{4CBFD1E4-DD4D-4736-8231-DDA516D894DF}"/>
    <dgm:cxn modelId="{3509AB42-89BD-447B-AF98-D1ECC1847032}" type="presOf" srcId="{034A21FA-5863-451A-B800-F7CBA4DDDF55}" destId="{D80CFA98-3546-49B5-9C47-EA514C436A41}" srcOrd="0" destOrd="0" presId="urn:microsoft.com/office/officeart/2005/8/layout/default#1"/>
    <dgm:cxn modelId="{25C4516E-2435-4A61-876C-33E173618273}" type="presOf" srcId="{40DBAE88-D840-482E-9D9F-07395AA7539A}" destId="{79832956-B67B-4538-AB4C-38E51E59B817}" srcOrd="0" destOrd="0" presId="urn:microsoft.com/office/officeart/2005/8/layout/default#1"/>
    <dgm:cxn modelId="{A99CE77C-0E44-489D-9099-B4332AFE5B62}" srcId="{034A21FA-5863-451A-B800-F7CBA4DDDF55}" destId="{BCECBC44-D38B-4876-8132-F5005B06DA18}" srcOrd="1" destOrd="0" parTransId="{9A933906-7DE6-4DAA-8557-1BFC9555E3F1}" sibTransId="{CC2CB29E-C4CA-4D7A-8E2D-C15494DE2ABD}"/>
    <dgm:cxn modelId="{5AB0AE97-FBCF-4CB4-BD4B-223B634CF4CE}" srcId="{034A21FA-5863-451A-B800-F7CBA4DDDF55}" destId="{84791CD3-40C0-44A2-848A-EA5522EA441E}" srcOrd="4" destOrd="0" parTransId="{06C5DF30-DE2C-4A34-B442-69150F08D2E4}" sibTransId="{3F1C1A09-E448-4F2C-B24D-6FAE3B95FE28}"/>
    <dgm:cxn modelId="{9586C89D-FE27-4FB3-8EA6-C732F1F027F4}" type="presOf" srcId="{BCECBC44-D38B-4876-8132-F5005B06DA18}" destId="{8DB232CB-E55E-4B4B-AAB0-07CDB6104A98}" srcOrd="0" destOrd="0" presId="urn:microsoft.com/office/officeart/2005/8/layout/default#1"/>
    <dgm:cxn modelId="{21D4B4AB-47BB-4698-80FC-ADEFBD6EBC1D}" srcId="{034A21FA-5863-451A-B800-F7CBA4DDDF55}" destId="{A2B3CB26-E7EA-4C9A-940D-0FA10AF43572}" srcOrd="0" destOrd="0" parTransId="{15F955A3-F7EA-4934-939E-28CE2CA7A567}" sibTransId="{5E229C9C-33B8-438E-8152-8FE327ABD12A}"/>
    <dgm:cxn modelId="{0CD205B6-C7C4-492F-A046-CECFC761552C}" type="presOf" srcId="{A2B3CB26-E7EA-4C9A-940D-0FA10AF43572}" destId="{BDA1AEBC-E9A0-4D9F-8B51-E23CEBEB8906}" srcOrd="0" destOrd="0" presId="urn:microsoft.com/office/officeart/2005/8/layout/default#1"/>
    <dgm:cxn modelId="{6CB050BB-4B6E-4E86-B9D9-9A164DFCFF47}" type="presOf" srcId="{EBBA3585-A586-4D05-85EA-129EE160A2D4}" destId="{48A407A5-8D61-4E97-9445-42C94BD914D3}" srcOrd="0" destOrd="0" presId="urn:microsoft.com/office/officeart/2005/8/layout/default#1"/>
    <dgm:cxn modelId="{847B7CC4-1485-4D9F-9E2E-23D83699EB39}" type="presOf" srcId="{84791CD3-40C0-44A2-848A-EA5522EA441E}" destId="{DEA31766-D4C4-4FCF-AF54-0BB6B7767E78}" srcOrd="0" destOrd="0" presId="urn:microsoft.com/office/officeart/2005/8/layout/default#1"/>
    <dgm:cxn modelId="{63910ACA-A0D7-4274-A470-E7C7F5799E24}" srcId="{034A21FA-5863-451A-B800-F7CBA4DDDF55}" destId="{EBBA3585-A586-4D05-85EA-129EE160A2D4}" srcOrd="5" destOrd="0" parTransId="{422F07EE-6D0D-414B-A9EA-097BA41F1BCB}" sibTransId="{364A94AD-ED4A-4E06-ABD9-71D3C70CCC71}"/>
    <dgm:cxn modelId="{CE0E21CE-F2DB-4279-8DEA-C1B53035190D}" srcId="{034A21FA-5863-451A-B800-F7CBA4DDDF55}" destId="{40DBAE88-D840-482E-9D9F-07395AA7539A}" srcOrd="2" destOrd="0" parTransId="{1D728F0E-B94B-4A17-8E6B-38603C4EE3BA}" sibTransId="{573E4CE7-B20E-4322-90B0-17746F499A1A}"/>
    <dgm:cxn modelId="{290F77DF-8ED9-47DB-A976-8863B1DAA351}" type="presOf" srcId="{732E3496-798E-4711-AFF6-0A2EA18FA01F}" destId="{BC2CBB42-445F-4E92-A432-7BAE5E1104EA}" srcOrd="0" destOrd="0" presId="urn:microsoft.com/office/officeart/2005/8/layout/default#1"/>
    <dgm:cxn modelId="{81769F40-1115-4D94-9996-9307B3A553D2}" type="presParOf" srcId="{D80CFA98-3546-49B5-9C47-EA514C436A41}" destId="{BDA1AEBC-E9A0-4D9F-8B51-E23CEBEB8906}" srcOrd="0" destOrd="0" presId="urn:microsoft.com/office/officeart/2005/8/layout/default#1"/>
    <dgm:cxn modelId="{75196939-A247-4E60-9948-4FDC821F3EFC}" type="presParOf" srcId="{D80CFA98-3546-49B5-9C47-EA514C436A41}" destId="{3E17FD7C-CE39-4E00-B35B-B9F2EC438B6F}" srcOrd="1" destOrd="0" presId="urn:microsoft.com/office/officeart/2005/8/layout/default#1"/>
    <dgm:cxn modelId="{432B85E6-8F56-4DA0-A410-6433CB7DB33E}" type="presParOf" srcId="{D80CFA98-3546-49B5-9C47-EA514C436A41}" destId="{8DB232CB-E55E-4B4B-AAB0-07CDB6104A98}" srcOrd="2" destOrd="0" presId="urn:microsoft.com/office/officeart/2005/8/layout/default#1"/>
    <dgm:cxn modelId="{7E98988F-EFD6-4F45-B665-18097C2F14D6}" type="presParOf" srcId="{D80CFA98-3546-49B5-9C47-EA514C436A41}" destId="{B71EE8B4-78F4-4ACF-BF85-1BD3443693D2}" srcOrd="3" destOrd="0" presId="urn:microsoft.com/office/officeart/2005/8/layout/default#1"/>
    <dgm:cxn modelId="{36EEDDBF-B307-4AC7-81C9-90DCE179F13A}" type="presParOf" srcId="{D80CFA98-3546-49B5-9C47-EA514C436A41}" destId="{79832956-B67B-4538-AB4C-38E51E59B817}" srcOrd="4" destOrd="0" presId="urn:microsoft.com/office/officeart/2005/8/layout/default#1"/>
    <dgm:cxn modelId="{4E963BCB-D4CA-4869-B0F9-983E59D0B1AF}" type="presParOf" srcId="{D80CFA98-3546-49B5-9C47-EA514C436A41}" destId="{E2A4B9B9-8698-4C59-BF01-6683BFE8CBC2}" srcOrd="5" destOrd="0" presId="urn:microsoft.com/office/officeart/2005/8/layout/default#1"/>
    <dgm:cxn modelId="{28E489CA-BE76-4310-82B9-DD6610EDC898}" type="presParOf" srcId="{D80CFA98-3546-49B5-9C47-EA514C436A41}" destId="{BC2CBB42-445F-4E92-A432-7BAE5E1104EA}" srcOrd="6" destOrd="0" presId="urn:microsoft.com/office/officeart/2005/8/layout/default#1"/>
    <dgm:cxn modelId="{2695CE8A-4F2B-46D9-8E20-5A31D1AB1606}" type="presParOf" srcId="{D80CFA98-3546-49B5-9C47-EA514C436A41}" destId="{BA202DA1-4652-4E79-B468-C70C3D18A86F}" srcOrd="7" destOrd="0" presId="urn:microsoft.com/office/officeart/2005/8/layout/default#1"/>
    <dgm:cxn modelId="{1AE24A08-EB3D-4877-A0B5-D4837701C102}" type="presParOf" srcId="{D80CFA98-3546-49B5-9C47-EA514C436A41}" destId="{DEA31766-D4C4-4FCF-AF54-0BB6B7767E78}" srcOrd="8" destOrd="0" presId="urn:microsoft.com/office/officeart/2005/8/layout/default#1"/>
    <dgm:cxn modelId="{8F8CEB8B-D47C-4570-82E3-0466AE946270}" type="presParOf" srcId="{D80CFA98-3546-49B5-9C47-EA514C436A41}" destId="{D0F95831-65DD-4655-AC31-5407A06E0DF1}" srcOrd="9" destOrd="0" presId="urn:microsoft.com/office/officeart/2005/8/layout/default#1"/>
    <dgm:cxn modelId="{81F139D6-EE45-4707-B2E6-504847FAB9A2}" type="presParOf" srcId="{D80CFA98-3546-49B5-9C47-EA514C436A41}" destId="{48A407A5-8D61-4E97-9445-42C94BD914D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494A-7E67-4DF8-8C60-AF286A7AD71F}">
      <dsp:nvSpPr>
        <dsp:cNvPr id="0" name=""/>
        <dsp:cNvSpPr/>
      </dsp:nvSpPr>
      <dsp:spPr>
        <a:xfrm>
          <a:off x="1026" y="321275"/>
          <a:ext cx="1251123" cy="50044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 IKU</a:t>
          </a:r>
          <a:endParaRPr lang="id-ID" sz="1200" b="1" kern="1200" dirty="0"/>
        </a:p>
      </dsp:txBody>
      <dsp:txXfrm>
        <a:off x="251251" y="321275"/>
        <a:ext cx="750674" cy="500449"/>
      </dsp:txXfrm>
    </dsp:sp>
    <dsp:sp modelId="{F06B5D60-052B-4F8C-A152-380B5239EF5F}">
      <dsp:nvSpPr>
        <dsp:cNvPr id="0" name=""/>
        <dsp:cNvSpPr/>
      </dsp:nvSpPr>
      <dsp:spPr>
        <a:xfrm>
          <a:off x="1127038" y="321275"/>
          <a:ext cx="1251123" cy="50044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 </a:t>
          </a:r>
          <a:r>
            <a:rPr lang="en-US" sz="1200" b="1" kern="1200" dirty="0" err="1"/>
            <a:t>Sasaran</a:t>
          </a:r>
          <a:r>
            <a:rPr lang="en-US" sz="1200" b="1" kern="1200" dirty="0"/>
            <a:t> </a:t>
          </a:r>
          <a:r>
            <a:rPr lang="en-US" sz="1200" b="1" kern="1200" dirty="0" err="1"/>
            <a:t>Strategis</a:t>
          </a:r>
          <a:endParaRPr lang="id-ID" sz="1200" b="1" kern="1200" dirty="0"/>
        </a:p>
      </dsp:txBody>
      <dsp:txXfrm>
        <a:off x="1377263" y="321275"/>
        <a:ext cx="750674" cy="500449"/>
      </dsp:txXfrm>
    </dsp:sp>
    <dsp:sp modelId="{23D96050-5C63-43E1-A9CE-0AC27C1B2C02}">
      <dsp:nvSpPr>
        <dsp:cNvPr id="0" name=""/>
        <dsp:cNvSpPr/>
      </dsp:nvSpPr>
      <dsp:spPr>
        <a:xfrm>
          <a:off x="2253049" y="321275"/>
          <a:ext cx="1251123" cy="50044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3 </a:t>
          </a:r>
          <a:r>
            <a:rPr lang="en-US" sz="1200" b="1" kern="1200" dirty="0" err="1"/>
            <a:t>Indikator</a:t>
          </a:r>
          <a:r>
            <a:rPr lang="en-US" sz="1200" b="1" kern="1200" dirty="0"/>
            <a:t> </a:t>
          </a:r>
          <a:r>
            <a:rPr lang="en-US" sz="1200" b="1" kern="1200" dirty="0" err="1"/>
            <a:t>Sasaran</a:t>
          </a:r>
          <a:endParaRPr lang="en-US" sz="1200" b="1" kern="1200" dirty="0"/>
        </a:p>
      </dsp:txBody>
      <dsp:txXfrm>
        <a:off x="2503274" y="321275"/>
        <a:ext cx="750674" cy="5004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A39A-A885-45A0-96FA-D5B014517BF5}">
      <dsp:nvSpPr>
        <dsp:cNvPr id="0" name=""/>
        <dsp:cNvSpPr/>
      </dsp:nvSpPr>
      <dsp:spPr>
        <a:xfrm>
          <a:off x="934" y="834642"/>
          <a:ext cx="2380565" cy="28566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Sasaran</a:t>
          </a:r>
          <a:r>
            <a:rPr lang="en-US" sz="2300" b="1" kern="1200" dirty="0"/>
            <a:t> </a:t>
          </a:r>
          <a:r>
            <a:rPr lang="en-US" sz="2300" b="1" kern="1200" dirty="0" err="1"/>
            <a:t>Strategis</a:t>
          </a:r>
          <a:endParaRPr lang="en-US" sz="2300" b="1" kern="1200" dirty="0"/>
        </a:p>
      </dsp:txBody>
      <dsp:txXfrm rot="16200000">
        <a:off x="-932246" y="1767823"/>
        <a:ext cx="2342476" cy="476113"/>
      </dsp:txXfrm>
    </dsp:sp>
    <dsp:sp modelId="{2CDD8490-A3B9-42A2-BA59-4340E0358128}">
      <dsp:nvSpPr>
        <dsp:cNvPr id="0" name=""/>
        <dsp:cNvSpPr/>
      </dsp:nvSpPr>
      <dsp:spPr>
        <a:xfrm>
          <a:off x="477047" y="834642"/>
          <a:ext cx="1773521" cy="2856678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Meningkatnya</a:t>
          </a:r>
          <a:r>
            <a:rPr lang="en-US" sz="1800" b="1" kern="1200" dirty="0"/>
            <a:t> k</a:t>
          </a:r>
          <a:r>
            <a:rPr lang="id-ID" sz="1800" b="1" kern="1200" dirty="0"/>
            <a:t>eefektifan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id-ID" sz="1800" b="1" kern="1200" dirty="0"/>
            <a:t>Efisiensi</a:t>
          </a:r>
          <a:r>
            <a:rPr lang="en-US" sz="1800" b="1" kern="1200" dirty="0"/>
            <a:t> </a:t>
          </a:r>
          <a:r>
            <a:rPr lang="id-ID" sz="1800" b="1" kern="1200" dirty="0"/>
            <a:t> serta akuntabilitas kinerja pemerintah </a:t>
          </a:r>
          <a:r>
            <a:rPr lang="en-US" sz="1800" b="1" kern="1200" dirty="0"/>
            <a:t>  </a:t>
          </a:r>
          <a:r>
            <a:rPr lang="en-US" sz="1800" b="1" kern="1200" dirty="0" err="1"/>
            <a:t>daerah</a:t>
          </a:r>
          <a:endParaRPr lang="en-US" sz="1800" b="1" kern="1200" dirty="0"/>
        </a:p>
      </dsp:txBody>
      <dsp:txXfrm>
        <a:off x="477047" y="834642"/>
        <a:ext cx="1773521" cy="2856678"/>
      </dsp:txXfrm>
    </dsp:sp>
    <dsp:sp modelId="{BC9CCA04-252F-4CCC-AF7C-177987A34CFD}">
      <dsp:nvSpPr>
        <dsp:cNvPr id="0" name=""/>
        <dsp:cNvSpPr/>
      </dsp:nvSpPr>
      <dsp:spPr>
        <a:xfrm>
          <a:off x="2464819" y="834642"/>
          <a:ext cx="2380565" cy="28566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Program</a:t>
          </a:r>
        </a:p>
      </dsp:txBody>
      <dsp:txXfrm rot="16200000">
        <a:off x="1531638" y="1767823"/>
        <a:ext cx="2342476" cy="476113"/>
      </dsp:txXfrm>
    </dsp:sp>
    <dsp:sp modelId="{FAC60585-13B7-458B-8ABB-C43DBBB4ADE6}">
      <dsp:nvSpPr>
        <dsp:cNvPr id="0" name=""/>
        <dsp:cNvSpPr/>
      </dsp:nvSpPr>
      <dsp:spPr>
        <a:xfrm rot="5400000">
          <a:off x="2266903" y="3103992"/>
          <a:ext cx="419638" cy="3570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FF42E8-A40D-4DB9-BCD9-CA1356E1B14B}">
      <dsp:nvSpPr>
        <dsp:cNvPr id="0" name=""/>
        <dsp:cNvSpPr/>
      </dsp:nvSpPr>
      <dsp:spPr>
        <a:xfrm>
          <a:off x="2940932" y="834642"/>
          <a:ext cx="1773521" cy="2856678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- Program </a:t>
          </a:r>
          <a:r>
            <a:rPr lang="id-ID" sz="1500" kern="1200" dirty="0">
              <a:solidFill>
                <a:schemeClr val="tx1"/>
              </a:solidFill>
            </a:rPr>
            <a:t>pelayanan administrasi perkantoran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- Program </a:t>
          </a:r>
          <a:r>
            <a:rPr lang="id-ID" sz="1500" kern="1200" dirty="0">
              <a:solidFill>
                <a:schemeClr val="tx1"/>
              </a:solidFill>
            </a:rPr>
            <a:t>Peningkatan sarana dan prasarana Aparatur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- Program</a:t>
          </a:r>
          <a:r>
            <a:rPr lang="id-ID" sz="1500" kern="1200" dirty="0">
              <a:solidFill>
                <a:schemeClr val="tx1"/>
              </a:solidFill>
            </a:rPr>
            <a:t> peningkatan pengembangan sistem pelaporan   capaian kinerja dan keuangan 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40932" y="834642"/>
        <a:ext cx="1773521" cy="28566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A39A-A885-45A0-96FA-D5B014517BF5}">
      <dsp:nvSpPr>
        <dsp:cNvPr id="0" name=""/>
        <dsp:cNvSpPr/>
      </dsp:nvSpPr>
      <dsp:spPr>
        <a:xfrm>
          <a:off x="934" y="834642"/>
          <a:ext cx="2380565" cy="28566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Sasaran</a:t>
          </a:r>
          <a:r>
            <a:rPr lang="en-US" sz="2300" b="1" kern="1200" dirty="0"/>
            <a:t> </a:t>
          </a:r>
          <a:r>
            <a:rPr lang="en-US" sz="2300" b="1" kern="1200" dirty="0" err="1"/>
            <a:t>Strategis</a:t>
          </a:r>
          <a:endParaRPr lang="en-US" sz="2300" b="1" kern="1200" dirty="0"/>
        </a:p>
      </dsp:txBody>
      <dsp:txXfrm rot="16200000">
        <a:off x="-932246" y="1767823"/>
        <a:ext cx="2342476" cy="476113"/>
      </dsp:txXfrm>
    </dsp:sp>
    <dsp:sp modelId="{2CDD8490-A3B9-42A2-BA59-4340E0358128}">
      <dsp:nvSpPr>
        <dsp:cNvPr id="0" name=""/>
        <dsp:cNvSpPr/>
      </dsp:nvSpPr>
      <dsp:spPr>
        <a:xfrm>
          <a:off x="477047" y="834642"/>
          <a:ext cx="1773521" cy="2856678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Meningkatnya</a:t>
          </a:r>
          <a:r>
            <a:rPr lang="en-US" sz="2800" kern="1200" dirty="0"/>
            <a:t> </a:t>
          </a:r>
          <a:r>
            <a:rPr lang="id-ID" sz="2800" kern="1200" dirty="0"/>
            <a:t>Kualitas Pelayanan Publik</a:t>
          </a:r>
          <a:endParaRPr lang="en-US" sz="2800" kern="1200" dirty="0"/>
        </a:p>
      </dsp:txBody>
      <dsp:txXfrm>
        <a:off x="477047" y="834642"/>
        <a:ext cx="1773521" cy="2856678"/>
      </dsp:txXfrm>
    </dsp:sp>
    <dsp:sp modelId="{BC9CCA04-252F-4CCC-AF7C-177987A34CFD}">
      <dsp:nvSpPr>
        <dsp:cNvPr id="0" name=""/>
        <dsp:cNvSpPr/>
      </dsp:nvSpPr>
      <dsp:spPr>
        <a:xfrm>
          <a:off x="2464819" y="834642"/>
          <a:ext cx="2380565" cy="28566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Program</a:t>
          </a:r>
        </a:p>
      </dsp:txBody>
      <dsp:txXfrm rot="16200000">
        <a:off x="1531638" y="1767823"/>
        <a:ext cx="2342476" cy="476113"/>
      </dsp:txXfrm>
    </dsp:sp>
    <dsp:sp modelId="{FAC60585-13B7-458B-8ABB-C43DBBB4ADE6}">
      <dsp:nvSpPr>
        <dsp:cNvPr id="0" name=""/>
        <dsp:cNvSpPr/>
      </dsp:nvSpPr>
      <dsp:spPr>
        <a:xfrm rot="5400000">
          <a:off x="2266903" y="3103992"/>
          <a:ext cx="419638" cy="3570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FF42E8-A40D-4DB9-BCD9-CA1356E1B14B}">
      <dsp:nvSpPr>
        <dsp:cNvPr id="0" name=""/>
        <dsp:cNvSpPr/>
      </dsp:nvSpPr>
      <dsp:spPr>
        <a:xfrm>
          <a:off x="2940932" y="834642"/>
          <a:ext cx="1773521" cy="2856678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Program</a:t>
          </a:r>
          <a:r>
            <a:rPr lang="id-ID" sz="1800" kern="1200" dirty="0">
              <a:solidFill>
                <a:schemeClr val="tx1"/>
              </a:solidFill>
            </a:rPr>
            <a:t> peningkatan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id-ID" sz="1800" kern="1200" dirty="0">
              <a:solidFill>
                <a:schemeClr val="tx1"/>
              </a:solidFill>
            </a:rPr>
            <a:t>partisipasi masyarakat dalam membangun Desa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kern="1200" dirty="0">
              <a:solidFill>
                <a:schemeClr val="tx1"/>
              </a:solidFill>
            </a:rPr>
            <a:t>Program pembinaan dan pengembangan Aparatur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40932" y="834642"/>
        <a:ext cx="1773521" cy="28566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B47A3-3398-449E-B321-52F637449FC3}">
      <dsp:nvSpPr>
        <dsp:cNvPr id="0" name=""/>
        <dsp:cNvSpPr/>
      </dsp:nvSpPr>
      <dsp:spPr>
        <a:xfrm>
          <a:off x="0" y="2731658"/>
          <a:ext cx="7508159" cy="1792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kern="1200" dirty="0">
              <a:solidFill>
                <a:schemeClr val="tx1"/>
              </a:solidFill>
            </a:rPr>
            <a:t>Sasaran : Meningkatnya kualitas Pelayanan Publik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kern="1200" dirty="0">
              <a:solidFill>
                <a:schemeClr val="tx1"/>
              </a:solidFill>
            </a:rPr>
            <a:t>Indikator Kinerja : Prosentase peningkatan kualitas pelayanan pemerintahan Kecamatan</a:t>
          </a:r>
        </a:p>
      </dsp:txBody>
      <dsp:txXfrm>
        <a:off x="0" y="2731658"/>
        <a:ext cx="7508159" cy="967822"/>
      </dsp:txXfrm>
    </dsp:sp>
    <dsp:sp modelId="{B2966CBD-8F60-489E-BDC7-5127B6B19078}">
      <dsp:nvSpPr>
        <dsp:cNvPr id="0" name=""/>
        <dsp:cNvSpPr/>
      </dsp:nvSpPr>
      <dsp:spPr>
        <a:xfrm>
          <a:off x="0" y="3663635"/>
          <a:ext cx="3754079" cy="8244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% Capaian Kinerja : 107,1%</a:t>
          </a:r>
        </a:p>
      </dsp:txBody>
      <dsp:txXfrm>
        <a:off x="0" y="3663635"/>
        <a:ext cx="3754079" cy="824441"/>
      </dsp:txXfrm>
    </dsp:sp>
    <dsp:sp modelId="{D7F7DA88-2D44-48AB-8B3E-FCB7565C03BF}">
      <dsp:nvSpPr>
        <dsp:cNvPr id="0" name=""/>
        <dsp:cNvSpPr/>
      </dsp:nvSpPr>
      <dsp:spPr>
        <a:xfrm>
          <a:off x="3754079" y="3663635"/>
          <a:ext cx="3754079" cy="824441"/>
        </a:xfrm>
        <a:prstGeom prst="rect">
          <a:avLst/>
        </a:prstGeom>
        <a:solidFill>
          <a:schemeClr val="accent2">
            <a:tint val="40000"/>
            <a:alpha val="90000"/>
            <a:hueOff val="-2458493"/>
            <a:satOff val="-4321"/>
            <a:lumOff val="17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% Penyerapan Anggaran : 90,60%</a:t>
          </a:r>
        </a:p>
      </dsp:txBody>
      <dsp:txXfrm>
        <a:off x="3754079" y="3663635"/>
        <a:ext cx="3754079" cy="824441"/>
      </dsp:txXfrm>
    </dsp:sp>
    <dsp:sp modelId="{70009454-4E00-4922-9A08-FF94E5DA8CA9}">
      <dsp:nvSpPr>
        <dsp:cNvPr id="0" name=""/>
        <dsp:cNvSpPr/>
      </dsp:nvSpPr>
      <dsp:spPr>
        <a:xfrm rot="10800000">
          <a:off x="0" y="2040"/>
          <a:ext cx="7508159" cy="2756501"/>
        </a:xfrm>
        <a:prstGeom prst="upArrowCallout">
          <a:avLst/>
        </a:prstGeom>
        <a:solidFill>
          <a:schemeClr val="accent2">
            <a:hueOff val="-7464595"/>
            <a:satOff val="-32691"/>
            <a:lumOff val="25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Sasaran : Meningkatnya keefektifan dan efisiensi seta akuntabilitas kinerja pemerintah Daerah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Indikator Kinerja : Prosentase peningkatan kualitas penyelenggaraan administrasi pemerintahan kecamatan</a:t>
          </a:r>
        </a:p>
      </dsp:txBody>
      <dsp:txXfrm rot="-10800000">
        <a:off x="0" y="2040"/>
        <a:ext cx="7508159" cy="967532"/>
      </dsp:txXfrm>
    </dsp:sp>
    <dsp:sp modelId="{6C0B759B-DF08-438F-8BF1-AC96C99728AE}">
      <dsp:nvSpPr>
        <dsp:cNvPr id="0" name=""/>
        <dsp:cNvSpPr/>
      </dsp:nvSpPr>
      <dsp:spPr>
        <a:xfrm>
          <a:off x="0" y="969572"/>
          <a:ext cx="3754079" cy="824193"/>
        </a:xfrm>
        <a:prstGeom prst="rect">
          <a:avLst/>
        </a:prstGeom>
        <a:solidFill>
          <a:schemeClr val="accent2">
            <a:tint val="40000"/>
            <a:alpha val="90000"/>
            <a:hueOff val="-4916987"/>
            <a:satOff val="-8641"/>
            <a:lumOff val="35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% Capaian Kinerja : 105,3%</a:t>
          </a:r>
        </a:p>
      </dsp:txBody>
      <dsp:txXfrm>
        <a:off x="0" y="969572"/>
        <a:ext cx="3754079" cy="824193"/>
      </dsp:txXfrm>
    </dsp:sp>
    <dsp:sp modelId="{160FE774-F5F1-47C7-91DA-C126B214519E}">
      <dsp:nvSpPr>
        <dsp:cNvPr id="0" name=""/>
        <dsp:cNvSpPr/>
      </dsp:nvSpPr>
      <dsp:spPr>
        <a:xfrm>
          <a:off x="3754079" y="969572"/>
          <a:ext cx="3754079" cy="824193"/>
        </a:xfrm>
        <a:prstGeom prst="rect">
          <a:avLst/>
        </a:prstGeom>
        <a:solidFill>
          <a:schemeClr val="accent2">
            <a:tint val="40000"/>
            <a:alpha val="90000"/>
            <a:hueOff val="-7375480"/>
            <a:satOff val="-12962"/>
            <a:lumOff val="5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% Penyerapan anggaran : 99,92%</a:t>
          </a:r>
        </a:p>
      </dsp:txBody>
      <dsp:txXfrm>
        <a:off x="3754079" y="969572"/>
        <a:ext cx="3754079" cy="824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1737A-7811-4B8E-BA45-A2CDD19F9B0B}">
      <dsp:nvSpPr>
        <dsp:cNvPr id="0" name=""/>
        <dsp:cNvSpPr/>
      </dsp:nvSpPr>
      <dsp:spPr>
        <a:xfrm>
          <a:off x="0" y="0"/>
          <a:ext cx="3313612" cy="68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Rencana</a:t>
          </a:r>
          <a:r>
            <a:rPr lang="en-US" sz="2100" kern="1200" dirty="0"/>
            <a:t> </a:t>
          </a:r>
          <a:r>
            <a:rPr lang="en-US" sz="2100" kern="1200" dirty="0" err="1"/>
            <a:t>Aksi</a:t>
          </a:r>
          <a:r>
            <a:rPr lang="en-US" sz="2100" kern="1200" dirty="0"/>
            <a:t> 2017</a:t>
          </a:r>
        </a:p>
      </dsp:txBody>
      <dsp:txXfrm>
        <a:off x="20086" y="20086"/>
        <a:ext cx="2573581" cy="645628"/>
      </dsp:txXfrm>
    </dsp:sp>
    <dsp:sp modelId="{C13B94B9-9F53-47A9-B0A3-7657B8EB778E}">
      <dsp:nvSpPr>
        <dsp:cNvPr id="0" name=""/>
        <dsp:cNvSpPr/>
      </dsp:nvSpPr>
      <dsp:spPr>
        <a:xfrm>
          <a:off x="292377" y="800099"/>
          <a:ext cx="3313612" cy="68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Integrasi</a:t>
          </a:r>
          <a:r>
            <a:rPr lang="en-US" sz="2000" kern="1200" dirty="0">
              <a:solidFill>
                <a:schemeClr val="tx1"/>
              </a:solidFill>
            </a:rPr>
            <a:t> E-</a:t>
          </a:r>
          <a:r>
            <a:rPr lang="en-US" sz="2000" kern="1200" dirty="0" err="1">
              <a:solidFill>
                <a:schemeClr val="tx1"/>
              </a:solidFill>
            </a:rPr>
            <a:t>Pradah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dengan</a:t>
          </a:r>
          <a:r>
            <a:rPr lang="en-US" sz="2000" kern="1200" dirty="0">
              <a:solidFill>
                <a:schemeClr val="tx1"/>
              </a:solidFill>
            </a:rPr>
            <a:t> SIMDA</a:t>
          </a:r>
        </a:p>
      </dsp:txBody>
      <dsp:txXfrm>
        <a:off x="312463" y="820185"/>
        <a:ext cx="2535293" cy="645628"/>
      </dsp:txXfrm>
    </dsp:sp>
    <dsp:sp modelId="{5F8BCA11-1901-4468-ABE2-35BB5B9E9AB6}">
      <dsp:nvSpPr>
        <dsp:cNvPr id="0" name=""/>
        <dsp:cNvSpPr/>
      </dsp:nvSpPr>
      <dsp:spPr>
        <a:xfrm>
          <a:off x="584755" y="1600199"/>
          <a:ext cx="3313612" cy="68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Pengembangan</a:t>
          </a:r>
          <a:r>
            <a:rPr lang="en-US" sz="2000" kern="1200" dirty="0">
              <a:solidFill>
                <a:schemeClr val="tx1"/>
              </a:solidFill>
            </a:rPr>
            <a:t> E-</a:t>
          </a:r>
          <a:r>
            <a:rPr lang="en-US" sz="2000" kern="1200" dirty="0" err="1">
              <a:solidFill>
                <a:schemeClr val="tx1"/>
              </a:solidFill>
            </a:rPr>
            <a:t>Monev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04841" y="1620285"/>
        <a:ext cx="2535293" cy="645628"/>
      </dsp:txXfrm>
    </dsp:sp>
    <dsp:sp modelId="{D25C9032-9C01-4962-A9FF-45F7AC0B6445}">
      <dsp:nvSpPr>
        <dsp:cNvPr id="0" name=""/>
        <dsp:cNvSpPr/>
      </dsp:nvSpPr>
      <dsp:spPr>
        <a:xfrm>
          <a:off x="2867842" y="520065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968140" y="520065"/>
        <a:ext cx="245174" cy="335442"/>
      </dsp:txXfrm>
    </dsp:sp>
    <dsp:sp modelId="{385ED9D2-C9B8-4683-9A50-0B6EEE5F1527}">
      <dsp:nvSpPr>
        <dsp:cNvPr id="0" name=""/>
        <dsp:cNvSpPr/>
      </dsp:nvSpPr>
      <dsp:spPr>
        <a:xfrm>
          <a:off x="3160220" y="1315593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60518" y="1315593"/>
        <a:ext cx="245174" cy="3354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95D6-5C74-42B1-8F34-76F990D9FCC6}">
      <dsp:nvSpPr>
        <dsp:cNvPr id="0" name=""/>
        <dsp:cNvSpPr/>
      </dsp:nvSpPr>
      <dsp:spPr>
        <a:xfrm>
          <a:off x="0" y="1646481"/>
          <a:ext cx="48482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9C480-68FC-4E52-A80C-74F28779E2E3}">
      <dsp:nvSpPr>
        <dsp:cNvPr id="0" name=""/>
        <dsp:cNvSpPr/>
      </dsp:nvSpPr>
      <dsp:spPr>
        <a:xfrm>
          <a:off x="242411" y="1380801"/>
          <a:ext cx="3393757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276" tIns="0" rIns="1282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Peningkatan</a:t>
          </a:r>
          <a:r>
            <a:rPr lang="en-US" sz="1800" kern="1200" dirty="0"/>
            <a:t> </a:t>
          </a:r>
          <a:r>
            <a:rPr lang="en-US" sz="1800" kern="1200" dirty="0" err="1"/>
            <a:t>pemahaman</a:t>
          </a:r>
          <a:r>
            <a:rPr lang="en-US" sz="1800" kern="1200" dirty="0"/>
            <a:t> SAKIP internal </a:t>
          </a:r>
          <a:r>
            <a:rPr lang="id-ID" sz="1800" kern="1200" dirty="0"/>
            <a:t>KECAMATAN</a:t>
          </a:r>
          <a:endParaRPr lang="en-US" sz="1800" kern="1200" dirty="0"/>
        </a:p>
      </dsp:txBody>
      <dsp:txXfrm>
        <a:off x="268350" y="1406740"/>
        <a:ext cx="3341879" cy="479482"/>
      </dsp:txXfrm>
    </dsp:sp>
    <dsp:sp modelId="{AE3F3D38-9CE7-47E4-9BC7-D7CA2242F608}">
      <dsp:nvSpPr>
        <dsp:cNvPr id="0" name=""/>
        <dsp:cNvSpPr/>
      </dsp:nvSpPr>
      <dsp:spPr>
        <a:xfrm>
          <a:off x="0" y="2462961"/>
          <a:ext cx="48482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464595"/>
              <a:satOff val="-3269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317E5B-083E-4C05-8B6D-8AA2A55D2264}">
      <dsp:nvSpPr>
        <dsp:cNvPr id="0" name=""/>
        <dsp:cNvSpPr/>
      </dsp:nvSpPr>
      <dsp:spPr>
        <a:xfrm>
          <a:off x="242411" y="2197281"/>
          <a:ext cx="3393757" cy="531360"/>
        </a:xfrm>
        <a:prstGeom prst="roundRect">
          <a:avLst/>
        </a:prstGeom>
        <a:gradFill rotWithShape="0">
          <a:gsLst>
            <a:gs pos="0">
              <a:schemeClr val="accent2">
                <a:hueOff val="-7464595"/>
                <a:satOff val="-3269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7464595"/>
                <a:satOff val="-3269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7464595"/>
                <a:satOff val="-3269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276" tIns="0" rIns="1282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 Assessment SAKIP </a:t>
          </a:r>
          <a:r>
            <a:rPr lang="id-ID" sz="1800" kern="1200" dirty="0"/>
            <a:t>KECAMATAN</a:t>
          </a:r>
          <a:endParaRPr lang="en-US" sz="1800" kern="1200" dirty="0"/>
        </a:p>
      </dsp:txBody>
      <dsp:txXfrm>
        <a:off x="268350" y="2223220"/>
        <a:ext cx="3341879" cy="479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68BC7-CCA3-4C63-B6FF-BBF44A7B6ABA}">
      <dsp:nvSpPr>
        <dsp:cNvPr id="0" name=""/>
        <dsp:cNvSpPr/>
      </dsp:nvSpPr>
      <dsp:spPr>
        <a:xfrm>
          <a:off x="592" y="647915"/>
          <a:ext cx="2308870" cy="13853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Pelaksanaan</a:t>
          </a:r>
          <a:r>
            <a:rPr lang="en-US" sz="2300" kern="1200" dirty="0"/>
            <a:t> </a:t>
          </a:r>
          <a:r>
            <a:rPr lang="en-US" sz="2300" kern="1200" dirty="0" err="1"/>
            <a:t>Evaluasi</a:t>
          </a:r>
          <a:r>
            <a:rPr lang="en-US" sz="2300" kern="1200" dirty="0"/>
            <a:t> </a:t>
          </a:r>
          <a:r>
            <a:rPr lang="en-US" sz="2300" kern="1200" dirty="0" err="1"/>
            <a:t>Kinerja</a:t>
          </a:r>
          <a:r>
            <a:rPr lang="en-US" sz="2300" kern="1200" dirty="0"/>
            <a:t> Internal </a:t>
          </a:r>
          <a:r>
            <a:rPr lang="en-US" sz="2300" kern="1200" dirty="0" err="1"/>
            <a:t>Tiap</a:t>
          </a:r>
          <a:r>
            <a:rPr lang="en-US" sz="2300" kern="1200" dirty="0"/>
            <a:t> </a:t>
          </a:r>
          <a:r>
            <a:rPr lang="en-US" sz="2300" kern="1200" dirty="0" err="1"/>
            <a:t>Tingkatan</a:t>
          </a:r>
          <a:endParaRPr lang="en-US" sz="2300" kern="1200" dirty="0"/>
        </a:p>
      </dsp:txBody>
      <dsp:txXfrm>
        <a:off x="592" y="647915"/>
        <a:ext cx="2308870" cy="1385322"/>
      </dsp:txXfrm>
    </dsp:sp>
    <dsp:sp modelId="{B341A798-041B-4EF9-854C-4A11DECD9600}">
      <dsp:nvSpPr>
        <dsp:cNvPr id="0" name=""/>
        <dsp:cNvSpPr/>
      </dsp:nvSpPr>
      <dsp:spPr>
        <a:xfrm>
          <a:off x="2540349" y="647915"/>
          <a:ext cx="2308870" cy="1385322"/>
        </a:xfrm>
        <a:prstGeom prst="rect">
          <a:avLst/>
        </a:prstGeom>
        <a:gradFill rotWithShape="0">
          <a:gsLst>
            <a:gs pos="0">
              <a:schemeClr val="accent2">
                <a:hueOff val="-3732298"/>
                <a:satOff val="-16345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3732298"/>
                <a:satOff val="-16345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3732298"/>
                <a:satOff val="-16345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Cascading s/d </a:t>
          </a:r>
          <a:r>
            <a:rPr lang="en-US" sz="2300" kern="1200" dirty="0" err="1"/>
            <a:t>staf</a:t>
          </a:r>
          <a:endParaRPr lang="en-US" sz="2300" kern="1200" dirty="0"/>
        </a:p>
      </dsp:txBody>
      <dsp:txXfrm>
        <a:off x="2540349" y="647915"/>
        <a:ext cx="2308870" cy="1385322"/>
      </dsp:txXfrm>
    </dsp:sp>
    <dsp:sp modelId="{F81243D6-8682-40D1-A5B0-B057D2708D12}">
      <dsp:nvSpPr>
        <dsp:cNvPr id="0" name=""/>
        <dsp:cNvSpPr/>
      </dsp:nvSpPr>
      <dsp:spPr>
        <a:xfrm>
          <a:off x="1270470" y="2264125"/>
          <a:ext cx="2308870" cy="1385322"/>
        </a:xfrm>
        <a:prstGeom prst="rect">
          <a:avLst/>
        </a:prstGeom>
        <a:gradFill rotWithShape="0">
          <a:gsLst>
            <a:gs pos="0">
              <a:schemeClr val="accent2">
                <a:hueOff val="-7464595"/>
                <a:satOff val="-3269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7464595"/>
                <a:satOff val="-3269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7464595"/>
                <a:satOff val="-3269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Pembuatan</a:t>
          </a:r>
          <a:r>
            <a:rPr lang="en-US" sz="2300" kern="1200" dirty="0"/>
            <a:t> RA </a:t>
          </a:r>
          <a:r>
            <a:rPr lang="en-US" sz="2300" kern="1200" dirty="0" err="1"/>
            <a:t>setiap</a:t>
          </a:r>
          <a:r>
            <a:rPr lang="en-US" sz="2300" kern="1200" dirty="0"/>
            <a:t> </a:t>
          </a:r>
          <a:r>
            <a:rPr lang="en-US" sz="2300" kern="1200" dirty="0" err="1"/>
            <a:t>kegiatan</a:t>
          </a:r>
          <a:endParaRPr lang="en-US" sz="2300" kern="1200" dirty="0"/>
        </a:p>
      </dsp:txBody>
      <dsp:txXfrm>
        <a:off x="1270470" y="2264125"/>
        <a:ext cx="2308870" cy="1385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A228F-EA00-46CA-93CC-2C4D39B1F55D}">
      <dsp:nvSpPr>
        <dsp:cNvPr id="0" name=""/>
        <dsp:cNvSpPr/>
      </dsp:nvSpPr>
      <dsp:spPr>
        <a:xfrm>
          <a:off x="4167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 </a:t>
          </a:r>
          <a:r>
            <a:rPr lang="en-US" sz="1300" b="1" kern="1200" dirty="0" err="1"/>
            <a:t>tujuan</a:t>
          </a:r>
          <a:endParaRPr lang="en-US" sz="1300" b="1" kern="1200" dirty="0"/>
        </a:p>
      </dsp:txBody>
      <dsp:txXfrm>
        <a:off x="314206" y="2128361"/>
        <a:ext cx="930116" cy="620077"/>
      </dsp:txXfrm>
    </dsp:sp>
    <dsp:sp modelId="{2163C065-C791-450B-937C-5D2551BFC204}">
      <dsp:nvSpPr>
        <dsp:cNvPr id="0" name=""/>
        <dsp:cNvSpPr/>
      </dsp:nvSpPr>
      <dsp:spPr>
        <a:xfrm>
          <a:off x="1399341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 </a:t>
          </a:r>
          <a:r>
            <a:rPr lang="en-US" sz="1300" b="1" kern="1200" dirty="0" err="1"/>
            <a:t>sasaran</a:t>
          </a:r>
          <a:r>
            <a:rPr lang="en-US" sz="1300" b="1" kern="1200" dirty="0"/>
            <a:t> </a:t>
          </a:r>
          <a:r>
            <a:rPr lang="en-US" sz="1300" b="1" kern="1200" dirty="0" err="1"/>
            <a:t>strategis</a:t>
          </a:r>
          <a:endParaRPr lang="en-US" sz="1300" b="1" kern="1200" dirty="0"/>
        </a:p>
      </dsp:txBody>
      <dsp:txXfrm>
        <a:off x="1709380" y="2128361"/>
        <a:ext cx="930116" cy="620077"/>
      </dsp:txXfrm>
    </dsp:sp>
    <dsp:sp modelId="{97FDAD9B-D364-49E9-8BA3-85B053517BCB}">
      <dsp:nvSpPr>
        <dsp:cNvPr id="0" name=""/>
        <dsp:cNvSpPr/>
      </dsp:nvSpPr>
      <dsp:spPr>
        <a:xfrm>
          <a:off x="2794515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 </a:t>
          </a:r>
          <a:r>
            <a:rPr lang="en-US" sz="1300" b="1" kern="1200" dirty="0" err="1"/>
            <a:t>indikator</a:t>
          </a:r>
          <a:r>
            <a:rPr lang="en-US" sz="1300" b="1" kern="1200" dirty="0"/>
            <a:t> </a:t>
          </a:r>
          <a:r>
            <a:rPr lang="en-US" sz="1300" b="1" kern="1200" dirty="0" err="1"/>
            <a:t>kinerja</a:t>
          </a:r>
          <a:r>
            <a:rPr lang="en-US" sz="1300" b="1" kern="1200" dirty="0"/>
            <a:t> </a:t>
          </a:r>
          <a:r>
            <a:rPr lang="en-US" sz="1300" b="1" kern="1200" dirty="0" err="1"/>
            <a:t>sasaran</a:t>
          </a:r>
          <a:endParaRPr lang="en-US" sz="1300" b="1" kern="1200" dirty="0"/>
        </a:p>
      </dsp:txBody>
      <dsp:txXfrm>
        <a:off x="3104554" y="2128361"/>
        <a:ext cx="930116" cy="620077"/>
      </dsp:txXfrm>
    </dsp:sp>
    <dsp:sp modelId="{41157578-E8E2-41F6-AC3C-BCA39CC2885B}">
      <dsp:nvSpPr>
        <dsp:cNvPr id="0" name=""/>
        <dsp:cNvSpPr/>
      </dsp:nvSpPr>
      <dsp:spPr>
        <a:xfrm>
          <a:off x="4189690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5</a:t>
          </a:r>
          <a:r>
            <a:rPr lang="en-US" sz="1300" b="1" kern="1200" dirty="0"/>
            <a:t> program</a:t>
          </a:r>
        </a:p>
      </dsp:txBody>
      <dsp:txXfrm>
        <a:off x="4499729" y="2128361"/>
        <a:ext cx="930116" cy="620077"/>
      </dsp:txXfrm>
    </dsp:sp>
    <dsp:sp modelId="{031C06BC-A4A1-45D9-BD2F-A0FDE65C0B90}">
      <dsp:nvSpPr>
        <dsp:cNvPr id="0" name=""/>
        <dsp:cNvSpPr/>
      </dsp:nvSpPr>
      <dsp:spPr>
        <a:xfrm>
          <a:off x="5584864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5</a:t>
          </a:r>
          <a:r>
            <a:rPr lang="en-US" sz="1300" b="1" kern="1200" dirty="0"/>
            <a:t> </a:t>
          </a:r>
          <a:r>
            <a:rPr lang="en-US" sz="1300" b="1" kern="1200" dirty="0" err="1"/>
            <a:t>indikator</a:t>
          </a:r>
          <a:r>
            <a:rPr lang="en-US" sz="1300" b="1" kern="1200" dirty="0"/>
            <a:t> </a:t>
          </a:r>
          <a:r>
            <a:rPr lang="en-US" sz="1300" b="1" kern="1200" dirty="0" err="1"/>
            <a:t>kinerja</a:t>
          </a:r>
          <a:r>
            <a:rPr lang="en-US" sz="1300" b="1" kern="1200" dirty="0"/>
            <a:t> program</a:t>
          </a:r>
        </a:p>
      </dsp:txBody>
      <dsp:txXfrm>
        <a:off x="5894903" y="2128361"/>
        <a:ext cx="930116" cy="620077"/>
      </dsp:txXfrm>
    </dsp:sp>
    <dsp:sp modelId="{358D1AE5-219B-4311-A9C0-76812BFA556F}">
      <dsp:nvSpPr>
        <dsp:cNvPr id="0" name=""/>
        <dsp:cNvSpPr/>
      </dsp:nvSpPr>
      <dsp:spPr>
        <a:xfrm>
          <a:off x="6980039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19</a:t>
          </a:r>
          <a:r>
            <a:rPr lang="en-US" sz="1300" b="1" kern="1200" dirty="0"/>
            <a:t> </a:t>
          </a:r>
          <a:r>
            <a:rPr lang="en-US" sz="1300" b="1" kern="1200" dirty="0" err="1"/>
            <a:t>kegiatan</a:t>
          </a:r>
          <a:endParaRPr lang="en-US" sz="1300" b="1" kern="1200" dirty="0"/>
        </a:p>
      </dsp:txBody>
      <dsp:txXfrm>
        <a:off x="7290078" y="2128361"/>
        <a:ext cx="930116" cy="620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A228F-EA00-46CA-93CC-2C4D39B1F55D}">
      <dsp:nvSpPr>
        <dsp:cNvPr id="0" name=""/>
        <dsp:cNvSpPr/>
      </dsp:nvSpPr>
      <dsp:spPr>
        <a:xfrm>
          <a:off x="4167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 </a:t>
          </a:r>
          <a:r>
            <a:rPr lang="en-US" sz="1300" b="1" kern="1200" dirty="0" err="1"/>
            <a:t>tujuan</a:t>
          </a:r>
          <a:endParaRPr lang="en-US" sz="1300" b="1" kern="1200" dirty="0"/>
        </a:p>
      </dsp:txBody>
      <dsp:txXfrm>
        <a:off x="314206" y="2128361"/>
        <a:ext cx="930116" cy="620077"/>
      </dsp:txXfrm>
    </dsp:sp>
    <dsp:sp modelId="{2163C065-C791-450B-937C-5D2551BFC204}">
      <dsp:nvSpPr>
        <dsp:cNvPr id="0" name=""/>
        <dsp:cNvSpPr/>
      </dsp:nvSpPr>
      <dsp:spPr>
        <a:xfrm>
          <a:off x="1399341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 </a:t>
          </a:r>
          <a:r>
            <a:rPr lang="en-US" sz="1300" b="1" kern="1200" dirty="0" err="1"/>
            <a:t>sasaran</a:t>
          </a:r>
          <a:r>
            <a:rPr lang="en-US" sz="1300" b="1" kern="1200" dirty="0"/>
            <a:t> </a:t>
          </a:r>
          <a:r>
            <a:rPr lang="en-US" sz="1300" b="1" kern="1200" dirty="0" err="1"/>
            <a:t>strategis</a:t>
          </a:r>
          <a:endParaRPr lang="en-US" sz="1300" b="1" kern="1200" dirty="0"/>
        </a:p>
      </dsp:txBody>
      <dsp:txXfrm>
        <a:off x="1709380" y="2128361"/>
        <a:ext cx="930116" cy="620077"/>
      </dsp:txXfrm>
    </dsp:sp>
    <dsp:sp modelId="{97FDAD9B-D364-49E9-8BA3-85B053517BCB}">
      <dsp:nvSpPr>
        <dsp:cNvPr id="0" name=""/>
        <dsp:cNvSpPr/>
      </dsp:nvSpPr>
      <dsp:spPr>
        <a:xfrm>
          <a:off x="2794515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2</a:t>
          </a:r>
          <a:r>
            <a:rPr lang="en-US" sz="1300" b="1" kern="1200" dirty="0"/>
            <a:t> </a:t>
          </a:r>
          <a:r>
            <a:rPr lang="en-US" sz="1300" b="1" kern="1200" dirty="0" err="1"/>
            <a:t>indikator</a:t>
          </a:r>
          <a:r>
            <a:rPr lang="en-US" sz="1300" b="1" kern="1200" dirty="0"/>
            <a:t> </a:t>
          </a:r>
          <a:r>
            <a:rPr lang="en-US" sz="1300" b="1" kern="1200" dirty="0" err="1"/>
            <a:t>kinerja</a:t>
          </a:r>
          <a:r>
            <a:rPr lang="en-US" sz="1300" b="1" kern="1200" dirty="0"/>
            <a:t> </a:t>
          </a:r>
          <a:r>
            <a:rPr lang="en-US" sz="1300" b="1" kern="1200" dirty="0" err="1"/>
            <a:t>sasaran</a:t>
          </a:r>
          <a:endParaRPr lang="en-US" sz="1300" b="1" kern="1200" dirty="0"/>
        </a:p>
      </dsp:txBody>
      <dsp:txXfrm>
        <a:off x="3104554" y="2128361"/>
        <a:ext cx="930116" cy="620077"/>
      </dsp:txXfrm>
    </dsp:sp>
    <dsp:sp modelId="{41157578-E8E2-41F6-AC3C-BCA39CC2885B}">
      <dsp:nvSpPr>
        <dsp:cNvPr id="0" name=""/>
        <dsp:cNvSpPr/>
      </dsp:nvSpPr>
      <dsp:spPr>
        <a:xfrm>
          <a:off x="4189690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6</a:t>
          </a:r>
          <a:r>
            <a:rPr lang="en-US" sz="1300" b="1" kern="1200" dirty="0"/>
            <a:t> program</a:t>
          </a:r>
        </a:p>
      </dsp:txBody>
      <dsp:txXfrm>
        <a:off x="4499729" y="2128361"/>
        <a:ext cx="930116" cy="620077"/>
      </dsp:txXfrm>
    </dsp:sp>
    <dsp:sp modelId="{031C06BC-A4A1-45D9-BD2F-A0FDE65C0B90}">
      <dsp:nvSpPr>
        <dsp:cNvPr id="0" name=""/>
        <dsp:cNvSpPr/>
      </dsp:nvSpPr>
      <dsp:spPr>
        <a:xfrm>
          <a:off x="5584864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6</a:t>
          </a:r>
          <a:r>
            <a:rPr lang="en-US" sz="1300" b="1" kern="1200" dirty="0"/>
            <a:t> </a:t>
          </a:r>
          <a:r>
            <a:rPr lang="en-US" sz="1300" b="1" kern="1200" dirty="0" err="1"/>
            <a:t>indikator</a:t>
          </a:r>
          <a:r>
            <a:rPr lang="en-US" sz="1300" b="1" kern="1200" dirty="0"/>
            <a:t> </a:t>
          </a:r>
          <a:r>
            <a:rPr lang="en-US" sz="1300" b="1" kern="1200" dirty="0" err="1"/>
            <a:t>kinerja</a:t>
          </a:r>
          <a:r>
            <a:rPr lang="en-US" sz="1300" b="1" kern="1200" dirty="0"/>
            <a:t> program</a:t>
          </a:r>
        </a:p>
      </dsp:txBody>
      <dsp:txXfrm>
        <a:off x="5894903" y="2128361"/>
        <a:ext cx="930116" cy="620077"/>
      </dsp:txXfrm>
    </dsp:sp>
    <dsp:sp modelId="{358D1AE5-219B-4311-A9C0-76812BFA556F}">
      <dsp:nvSpPr>
        <dsp:cNvPr id="0" name=""/>
        <dsp:cNvSpPr/>
      </dsp:nvSpPr>
      <dsp:spPr>
        <a:xfrm>
          <a:off x="6980039" y="2128361"/>
          <a:ext cx="1550193" cy="6200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19</a:t>
          </a:r>
          <a:r>
            <a:rPr lang="en-US" sz="1300" b="1" kern="1200" dirty="0"/>
            <a:t> </a:t>
          </a:r>
          <a:r>
            <a:rPr lang="en-US" sz="1300" b="1" kern="1200" dirty="0" err="1"/>
            <a:t>kegiatan</a:t>
          </a:r>
          <a:endParaRPr lang="en-US" sz="1300" b="1" kern="1200" dirty="0"/>
        </a:p>
      </dsp:txBody>
      <dsp:txXfrm>
        <a:off x="7290078" y="2128361"/>
        <a:ext cx="930116" cy="620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E9285-2C75-4765-9D3B-BE1B33AD4436}">
      <dsp:nvSpPr>
        <dsp:cNvPr id="0" name=""/>
        <dsp:cNvSpPr/>
      </dsp:nvSpPr>
      <dsp:spPr>
        <a:xfrm>
          <a:off x="2708" y="0"/>
          <a:ext cx="5541733" cy="687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Sasaran</a:t>
          </a:r>
          <a:r>
            <a:rPr lang="en-US" sz="1800" b="1" kern="1200" dirty="0"/>
            <a:t> : </a:t>
          </a:r>
          <a:r>
            <a:rPr lang="nn-NO" sz="1800" b="1" kern="1200" dirty="0"/>
            <a:t>Meningkatnya </a:t>
          </a:r>
          <a:r>
            <a:rPr lang="en-US" sz="1800" b="1" kern="1200" dirty="0" err="1"/>
            <a:t>efektifitas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efisiensi</a:t>
          </a:r>
          <a:r>
            <a:rPr lang="en-US" sz="1800" b="1" kern="1200" dirty="0"/>
            <a:t> </a:t>
          </a:r>
          <a:r>
            <a:rPr lang="en-US" sz="1800" b="1" kern="1200" dirty="0" err="1"/>
            <a:t>serta</a:t>
          </a:r>
          <a:r>
            <a:rPr lang="en-US" sz="1800" b="1" kern="1200" dirty="0"/>
            <a:t> </a:t>
          </a:r>
          <a:r>
            <a:rPr lang="en-US" sz="1800" b="1" kern="1200" dirty="0" err="1"/>
            <a:t>akuntabilitas</a:t>
          </a:r>
          <a:r>
            <a:rPr lang="en-US" sz="1800" b="1" kern="1200" dirty="0"/>
            <a:t> </a:t>
          </a:r>
          <a:r>
            <a:rPr lang="en-US" sz="1800" b="1" kern="1200" dirty="0" err="1"/>
            <a:t>kinerja</a:t>
          </a:r>
          <a:r>
            <a:rPr lang="en-US" sz="1800" b="1" kern="1200" dirty="0"/>
            <a:t> </a:t>
          </a:r>
          <a:r>
            <a:rPr lang="en-US" sz="1800" b="1" kern="1200" dirty="0" err="1"/>
            <a:t>Pemerintah</a:t>
          </a:r>
          <a:r>
            <a:rPr lang="en-US" sz="1800" b="1" kern="1200" dirty="0"/>
            <a:t> Daerah</a:t>
          </a:r>
        </a:p>
      </dsp:txBody>
      <dsp:txXfrm>
        <a:off x="22830" y="20122"/>
        <a:ext cx="5501489" cy="646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5B1D-BB6F-41ED-B5E2-617C50945FC4}">
      <dsp:nvSpPr>
        <dsp:cNvPr id="0" name=""/>
        <dsp:cNvSpPr/>
      </dsp:nvSpPr>
      <dsp:spPr>
        <a:xfrm>
          <a:off x="1329" y="0"/>
          <a:ext cx="2719318" cy="721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Kepala</a:t>
          </a:r>
          <a:r>
            <a:rPr lang="en-US" sz="2400" b="1" kern="1200" dirty="0"/>
            <a:t> Daerah </a:t>
          </a:r>
        </a:p>
      </dsp:txBody>
      <dsp:txXfrm>
        <a:off x="22457" y="21128"/>
        <a:ext cx="2677062" cy="679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DDBE2-0EF4-4E1D-97A6-8327EC3ABDCC}">
      <dsp:nvSpPr>
        <dsp:cNvPr id="0" name=""/>
        <dsp:cNvSpPr/>
      </dsp:nvSpPr>
      <dsp:spPr>
        <a:xfrm>
          <a:off x="2680" y="0"/>
          <a:ext cx="2740720" cy="823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CAMAT</a:t>
          </a:r>
          <a:endParaRPr lang="en-US" sz="2000" b="1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</a:t>
          </a:r>
          <a:r>
            <a:rPr lang="en-US" sz="1800" b="1" kern="1200" dirty="0" err="1"/>
            <a:t>Eselon</a:t>
          </a:r>
          <a:r>
            <a:rPr lang="en-US" sz="1800" b="1" kern="1200" dirty="0"/>
            <a:t> </a:t>
          </a:r>
          <a:r>
            <a:rPr lang="id-ID" sz="1800" b="1" kern="1200" dirty="0"/>
            <a:t>3</a:t>
          </a:r>
          <a:r>
            <a:rPr lang="en-US" sz="1800" b="1" kern="1200" dirty="0"/>
            <a:t>)</a:t>
          </a:r>
        </a:p>
      </dsp:txBody>
      <dsp:txXfrm>
        <a:off x="26812" y="24132"/>
        <a:ext cx="2692456" cy="775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1DBF-2A05-4AB6-9B92-177788588831}">
      <dsp:nvSpPr>
        <dsp:cNvPr id="0" name=""/>
        <dsp:cNvSpPr/>
      </dsp:nvSpPr>
      <dsp:spPr>
        <a:xfrm>
          <a:off x="2658" y="0"/>
          <a:ext cx="2718430" cy="704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Kepala</a:t>
          </a:r>
          <a:r>
            <a:rPr lang="en-US" sz="2000" b="1" kern="1200" dirty="0"/>
            <a:t> </a:t>
          </a:r>
          <a:r>
            <a:rPr lang="id-ID" sz="2000" b="1" kern="1200" dirty="0"/>
            <a:t>Seksi </a:t>
          </a:r>
          <a:r>
            <a:rPr lang="en-US" sz="2000" b="1" kern="1200" dirty="0"/>
            <a:t>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</a:t>
          </a:r>
          <a:r>
            <a:rPr lang="en-US" sz="2000" b="1" kern="1200" dirty="0" err="1"/>
            <a:t>Eselon</a:t>
          </a:r>
          <a:r>
            <a:rPr lang="en-US" sz="2000" b="1" kern="1200" dirty="0"/>
            <a:t> </a:t>
          </a:r>
          <a:r>
            <a:rPr lang="id-ID" sz="2000" b="1" kern="1200" dirty="0"/>
            <a:t>4</a:t>
          </a:r>
          <a:r>
            <a:rPr lang="en-US" sz="2000" b="1" kern="1200" dirty="0"/>
            <a:t>)</a:t>
          </a:r>
        </a:p>
      </dsp:txBody>
      <dsp:txXfrm>
        <a:off x="23291" y="20633"/>
        <a:ext cx="2677164" cy="6631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C489-2265-4A38-ADA0-5FA5BA8336CE}">
      <dsp:nvSpPr>
        <dsp:cNvPr id="0" name=""/>
        <dsp:cNvSpPr/>
      </dsp:nvSpPr>
      <dsp:spPr>
        <a:xfrm>
          <a:off x="1340" y="0"/>
          <a:ext cx="2743494" cy="792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Kepala</a:t>
          </a:r>
          <a:r>
            <a:rPr lang="en-US" sz="2000" b="1" kern="1200" dirty="0"/>
            <a:t> Sub B</a:t>
          </a:r>
          <a:r>
            <a:rPr lang="id-ID" sz="2000" b="1" kern="1200" dirty="0"/>
            <a:t>agian</a:t>
          </a:r>
          <a:r>
            <a:rPr lang="en-US" sz="2000" b="1" kern="1200" dirty="0"/>
            <a:t> (</a:t>
          </a:r>
          <a:r>
            <a:rPr lang="en-US" sz="2000" b="1" kern="1200" dirty="0" err="1"/>
            <a:t>Eselon</a:t>
          </a:r>
          <a:r>
            <a:rPr lang="en-US" sz="2000" b="1" kern="1200" dirty="0"/>
            <a:t> 4)</a:t>
          </a:r>
        </a:p>
      </dsp:txBody>
      <dsp:txXfrm>
        <a:off x="24539" y="23199"/>
        <a:ext cx="2697096" cy="7456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AEBC-E9A0-4D9F-8B51-E23CEBEB8906}">
      <dsp:nvSpPr>
        <dsp:cNvPr id="0" name=""/>
        <dsp:cNvSpPr/>
      </dsp:nvSpPr>
      <dsp:spPr>
        <a:xfrm>
          <a:off x="0" y="257274"/>
          <a:ext cx="3085703" cy="1851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Peningkatan</a:t>
          </a:r>
          <a:r>
            <a:rPr lang="en-US" sz="2100" kern="1200" dirty="0"/>
            <a:t> </a:t>
          </a:r>
          <a:r>
            <a:rPr lang="en-US" sz="2100" kern="1200" dirty="0" err="1"/>
            <a:t>kapasitas</a:t>
          </a:r>
          <a:r>
            <a:rPr lang="en-US" sz="2100" kern="1200" dirty="0"/>
            <a:t> </a:t>
          </a:r>
          <a:r>
            <a:rPr lang="en-US" sz="2100" kern="1200" dirty="0" err="1"/>
            <a:t>Sumber</a:t>
          </a:r>
          <a:r>
            <a:rPr lang="en-US" sz="2100" kern="1200" dirty="0"/>
            <a:t> </a:t>
          </a:r>
          <a:r>
            <a:rPr lang="en-US" sz="2100" kern="1200" dirty="0" err="1"/>
            <a:t>Daya</a:t>
          </a:r>
          <a:r>
            <a:rPr lang="en-US" sz="2100" kern="1200" dirty="0"/>
            <a:t> </a:t>
          </a:r>
          <a:r>
            <a:rPr lang="en-US" sz="2100" kern="1200" dirty="0" err="1"/>
            <a:t>Aparatur</a:t>
          </a:r>
          <a:r>
            <a:rPr lang="en-US" sz="2100" kern="1200" dirty="0"/>
            <a:t> </a:t>
          </a:r>
          <a:r>
            <a:rPr lang="id-ID" sz="2100" kern="1200" dirty="0"/>
            <a:t>Kecamatan</a:t>
          </a:r>
          <a:r>
            <a:rPr lang="en-US" sz="2100" kern="1200" dirty="0"/>
            <a:t> </a:t>
          </a:r>
          <a:r>
            <a:rPr lang="en-US" sz="2100" kern="1200" dirty="0" err="1"/>
            <a:t>melalui</a:t>
          </a:r>
          <a:r>
            <a:rPr lang="en-US" sz="2100" kern="1200" dirty="0"/>
            <a:t> </a:t>
          </a:r>
          <a:r>
            <a:rPr lang="en-US" sz="2100" kern="1200" dirty="0" err="1"/>
            <a:t>Bimtek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Diklat</a:t>
          </a:r>
          <a:endParaRPr lang="en-US" sz="2100" kern="1200" dirty="0"/>
        </a:p>
      </dsp:txBody>
      <dsp:txXfrm>
        <a:off x="0" y="257274"/>
        <a:ext cx="3085703" cy="1851421"/>
      </dsp:txXfrm>
    </dsp:sp>
    <dsp:sp modelId="{8DB232CB-E55E-4B4B-AAB0-07CDB6104A98}">
      <dsp:nvSpPr>
        <dsp:cNvPr id="0" name=""/>
        <dsp:cNvSpPr/>
      </dsp:nvSpPr>
      <dsp:spPr>
        <a:xfrm>
          <a:off x="3394273" y="257274"/>
          <a:ext cx="3085703" cy="1851421"/>
        </a:xfrm>
        <a:prstGeom prst="rect">
          <a:avLst/>
        </a:prstGeom>
        <a:gradFill rotWithShape="0">
          <a:gsLst>
            <a:gs pos="0">
              <a:schemeClr val="accent2">
                <a:hueOff val="-704012"/>
                <a:satOff val="-5938"/>
                <a:lumOff val="2118"/>
                <a:alphaOff val="0"/>
                <a:shade val="51000"/>
                <a:satMod val="130000"/>
              </a:schemeClr>
            </a:gs>
            <a:gs pos="80000">
              <a:schemeClr val="accent2">
                <a:hueOff val="-704012"/>
                <a:satOff val="-5938"/>
                <a:lumOff val="2118"/>
                <a:alphaOff val="0"/>
                <a:shade val="93000"/>
                <a:satMod val="130000"/>
              </a:schemeClr>
            </a:gs>
            <a:gs pos="100000">
              <a:schemeClr val="accent2">
                <a:hueOff val="-704012"/>
                <a:satOff val="-5938"/>
                <a:lumOff val="2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Penguatan</a:t>
          </a:r>
          <a:r>
            <a:rPr lang="en-US" sz="2100" kern="1200" dirty="0"/>
            <a:t> </a:t>
          </a:r>
          <a:r>
            <a:rPr lang="en-US" sz="2100" kern="1200" dirty="0" err="1"/>
            <a:t>koordinasi</a:t>
          </a:r>
          <a:r>
            <a:rPr lang="en-US" sz="2100" kern="1200" dirty="0"/>
            <a:t> internal</a:t>
          </a:r>
        </a:p>
      </dsp:txBody>
      <dsp:txXfrm>
        <a:off x="3394273" y="257274"/>
        <a:ext cx="3085703" cy="1851421"/>
      </dsp:txXfrm>
    </dsp:sp>
    <dsp:sp modelId="{79832956-B67B-4538-AB4C-38E51E59B817}">
      <dsp:nvSpPr>
        <dsp:cNvPr id="0" name=""/>
        <dsp:cNvSpPr/>
      </dsp:nvSpPr>
      <dsp:spPr>
        <a:xfrm>
          <a:off x="6788546" y="257274"/>
          <a:ext cx="3085703" cy="1851421"/>
        </a:xfrm>
        <a:prstGeom prst="rect">
          <a:avLst/>
        </a:prstGeom>
        <a:gradFill rotWithShape="0">
          <a:gsLst>
            <a:gs pos="0">
              <a:schemeClr val="accent2">
                <a:hueOff val="-1408024"/>
                <a:satOff val="-11876"/>
                <a:lumOff val="4236"/>
                <a:alphaOff val="0"/>
                <a:shade val="51000"/>
                <a:satMod val="130000"/>
              </a:schemeClr>
            </a:gs>
            <a:gs pos="80000">
              <a:schemeClr val="accent2">
                <a:hueOff val="-1408024"/>
                <a:satOff val="-11876"/>
                <a:lumOff val="4236"/>
                <a:alphaOff val="0"/>
                <a:shade val="93000"/>
                <a:satMod val="130000"/>
              </a:schemeClr>
            </a:gs>
            <a:gs pos="100000">
              <a:schemeClr val="accent2">
                <a:hueOff val="-1408024"/>
                <a:satOff val="-11876"/>
                <a:lumOff val="4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Pendampingan OPD dalam penyusunan dokumen perencanaan</a:t>
          </a:r>
          <a:endParaRPr lang="en-US" sz="2100" kern="1200" dirty="0"/>
        </a:p>
      </dsp:txBody>
      <dsp:txXfrm>
        <a:off x="6788546" y="257274"/>
        <a:ext cx="3085703" cy="1851421"/>
      </dsp:txXfrm>
    </dsp:sp>
    <dsp:sp modelId="{BC2CBB42-445F-4E92-A432-7BAE5E1104EA}">
      <dsp:nvSpPr>
        <dsp:cNvPr id="0" name=""/>
        <dsp:cNvSpPr/>
      </dsp:nvSpPr>
      <dsp:spPr>
        <a:xfrm>
          <a:off x="0" y="2417266"/>
          <a:ext cx="3085703" cy="1851421"/>
        </a:xfrm>
        <a:prstGeom prst="rect">
          <a:avLst/>
        </a:prstGeom>
        <a:gradFill rotWithShape="0">
          <a:gsLst>
            <a:gs pos="0">
              <a:schemeClr val="accent2">
                <a:hueOff val="-2112036"/>
                <a:satOff val="-17813"/>
                <a:lumOff val="6353"/>
                <a:alphaOff val="0"/>
                <a:shade val="51000"/>
                <a:satMod val="130000"/>
              </a:schemeClr>
            </a:gs>
            <a:gs pos="80000">
              <a:schemeClr val="accent2">
                <a:hueOff val="-2112036"/>
                <a:satOff val="-17813"/>
                <a:lumOff val="6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2112036"/>
                <a:satOff val="-17813"/>
                <a:lumOff val="6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Penguatan</a:t>
          </a:r>
          <a:r>
            <a:rPr lang="en-US" sz="2100" kern="1200" dirty="0"/>
            <a:t> </a:t>
          </a:r>
          <a:r>
            <a:rPr lang="en-US" sz="2100" kern="1200" dirty="0" err="1"/>
            <a:t>fungsi</a:t>
          </a:r>
          <a:r>
            <a:rPr lang="en-US" sz="2100" kern="1200" dirty="0"/>
            <a:t> </a:t>
          </a:r>
          <a:r>
            <a:rPr lang="en-US" sz="2100" kern="1200" dirty="0" err="1"/>
            <a:t>pengendalian</a:t>
          </a:r>
          <a:r>
            <a:rPr lang="en-US" sz="2100" kern="1200" dirty="0"/>
            <a:t> </a:t>
          </a:r>
          <a:r>
            <a:rPr lang="en-US" sz="2100" kern="1200" dirty="0" err="1"/>
            <a:t>dokumen</a:t>
          </a:r>
          <a:r>
            <a:rPr lang="en-US" sz="2100" kern="1200" dirty="0"/>
            <a:t> </a:t>
          </a:r>
          <a:r>
            <a:rPr lang="en-US" sz="2100" kern="1200" dirty="0" err="1"/>
            <a:t>perencanaan</a:t>
          </a:r>
          <a:r>
            <a:rPr lang="en-US" sz="2100" kern="1200" dirty="0"/>
            <a:t> OPD</a:t>
          </a:r>
        </a:p>
      </dsp:txBody>
      <dsp:txXfrm>
        <a:off x="0" y="2417266"/>
        <a:ext cx="3085703" cy="1851421"/>
      </dsp:txXfrm>
    </dsp:sp>
    <dsp:sp modelId="{DEA31766-D4C4-4FCF-AF54-0BB6B7767E78}">
      <dsp:nvSpPr>
        <dsp:cNvPr id="0" name=""/>
        <dsp:cNvSpPr/>
      </dsp:nvSpPr>
      <dsp:spPr>
        <a:xfrm>
          <a:off x="3394273" y="2417266"/>
          <a:ext cx="3085703" cy="1851421"/>
        </a:xfrm>
        <a:prstGeom prst="rect">
          <a:avLst/>
        </a:prstGeom>
        <a:gradFill rotWithShape="0">
          <a:gsLst>
            <a:gs pos="0">
              <a:schemeClr val="accent2">
                <a:hueOff val="-2816049"/>
                <a:satOff val="-23751"/>
                <a:lumOff val="8471"/>
                <a:alphaOff val="0"/>
                <a:shade val="51000"/>
                <a:satMod val="130000"/>
              </a:schemeClr>
            </a:gs>
            <a:gs pos="80000">
              <a:schemeClr val="accent2">
                <a:hueOff val="-2816049"/>
                <a:satOff val="-23751"/>
                <a:lumOff val="8471"/>
                <a:alphaOff val="0"/>
                <a:shade val="93000"/>
                <a:satMod val="130000"/>
              </a:schemeClr>
            </a:gs>
            <a:gs pos="100000">
              <a:schemeClr val="accent2">
                <a:hueOff val="-2816049"/>
                <a:satOff val="-23751"/>
                <a:lumOff val="8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Optimalisasi</a:t>
          </a:r>
          <a:r>
            <a:rPr lang="en-US" sz="2100" kern="1200" dirty="0"/>
            <a:t> </a:t>
          </a:r>
          <a:r>
            <a:rPr lang="en-US" sz="2100" kern="1200" dirty="0" err="1"/>
            <a:t>pemanfaatan</a:t>
          </a:r>
          <a:r>
            <a:rPr lang="en-US" sz="2100" kern="1200" dirty="0"/>
            <a:t> </a:t>
          </a:r>
          <a:r>
            <a:rPr lang="en-US" sz="2100" kern="1200" dirty="0" err="1"/>
            <a:t>Sistem</a:t>
          </a:r>
          <a:r>
            <a:rPr lang="en-US" sz="2100" kern="1200" dirty="0"/>
            <a:t> </a:t>
          </a:r>
          <a:r>
            <a:rPr lang="en-US" sz="2100" kern="1200" dirty="0" err="1"/>
            <a:t>Informasi</a:t>
          </a:r>
          <a:r>
            <a:rPr lang="en-US" sz="2100" kern="1200" dirty="0"/>
            <a:t> </a:t>
          </a:r>
          <a:r>
            <a:rPr lang="en-US" sz="2100" kern="1200" dirty="0" err="1"/>
            <a:t>Perencanaan</a:t>
          </a:r>
          <a:r>
            <a:rPr lang="en-US" sz="2100" kern="1200" dirty="0"/>
            <a:t> (E-</a:t>
          </a:r>
          <a:r>
            <a:rPr lang="en-US" sz="2100" kern="1200" dirty="0" err="1"/>
            <a:t>Pradah</a:t>
          </a:r>
          <a:r>
            <a:rPr lang="en-US" sz="2100" kern="1200" dirty="0"/>
            <a:t>)</a:t>
          </a:r>
        </a:p>
      </dsp:txBody>
      <dsp:txXfrm>
        <a:off x="3394273" y="2417266"/>
        <a:ext cx="3085703" cy="1851421"/>
      </dsp:txXfrm>
    </dsp:sp>
    <dsp:sp modelId="{48A407A5-8D61-4E97-9445-42C94BD914D3}">
      <dsp:nvSpPr>
        <dsp:cNvPr id="0" name=""/>
        <dsp:cNvSpPr/>
      </dsp:nvSpPr>
      <dsp:spPr>
        <a:xfrm>
          <a:off x="6788546" y="2417266"/>
          <a:ext cx="3085703" cy="1851421"/>
        </a:xfrm>
        <a:prstGeom prst="rect">
          <a:avLst/>
        </a:prstGeom>
        <a:gradFill rotWithShape="0">
          <a:gsLst>
            <a:gs pos="0">
              <a:schemeClr val="accent2">
                <a:hueOff val="-3520061"/>
                <a:satOff val="-29689"/>
                <a:lumOff val="10589"/>
                <a:alphaOff val="0"/>
                <a:shade val="51000"/>
                <a:satMod val="130000"/>
              </a:schemeClr>
            </a:gs>
            <a:gs pos="80000">
              <a:schemeClr val="accent2">
                <a:hueOff val="-3520061"/>
                <a:satOff val="-29689"/>
                <a:lumOff val="10589"/>
                <a:alphaOff val="0"/>
                <a:shade val="93000"/>
                <a:satMod val="130000"/>
              </a:schemeClr>
            </a:gs>
            <a:gs pos="100000">
              <a:schemeClr val="accent2">
                <a:hueOff val="-3520061"/>
                <a:satOff val="-29689"/>
                <a:lumOff val="1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Seleksi</a:t>
          </a:r>
          <a:r>
            <a:rPr lang="en-US" sz="2100" kern="1200" dirty="0"/>
            <a:t> </a:t>
          </a:r>
          <a:r>
            <a:rPr lang="en-US" sz="2100" kern="1200" dirty="0" err="1"/>
            <a:t>kajian</a:t>
          </a:r>
          <a:r>
            <a:rPr lang="en-US" sz="2100" kern="1200" dirty="0"/>
            <a:t> yang </a:t>
          </a:r>
          <a:r>
            <a:rPr lang="en-US" sz="2100" kern="1200" dirty="0" err="1"/>
            <a:t>merupakan</a:t>
          </a:r>
          <a:r>
            <a:rPr lang="en-US" sz="2100" kern="1200" dirty="0"/>
            <a:t> </a:t>
          </a:r>
          <a:r>
            <a:rPr lang="en-US" sz="2100" kern="1200" dirty="0" err="1"/>
            <a:t>isu</a:t>
          </a:r>
          <a:r>
            <a:rPr lang="en-US" sz="2100" kern="1200" dirty="0"/>
            <a:t> </a:t>
          </a:r>
          <a:r>
            <a:rPr lang="en-US" sz="2100" kern="1200" dirty="0" err="1"/>
            <a:t>strategis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mendukung</a:t>
          </a:r>
          <a:r>
            <a:rPr lang="en-US" sz="2100" kern="1200" dirty="0"/>
            <a:t> </a:t>
          </a:r>
          <a:r>
            <a:rPr lang="en-US" sz="2100" kern="1200" dirty="0" err="1"/>
            <a:t>pelaksanaan</a:t>
          </a:r>
          <a:r>
            <a:rPr lang="en-US" sz="2100" kern="1200" dirty="0"/>
            <a:t> agenda </a:t>
          </a:r>
          <a:r>
            <a:rPr lang="en-US" sz="2100" kern="1200" dirty="0" err="1"/>
            <a:t>prioritas</a:t>
          </a:r>
          <a:r>
            <a:rPr lang="en-US" sz="2100" kern="1200" dirty="0"/>
            <a:t> </a:t>
          </a:r>
          <a:r>
            <a:rPr lang="en-US" sz="2100" kern="1200" dirty="0" err="1"/>
            <a:t>pembangunan</a:t>
          </a:r>
          <a:endParaRPr lang="en-US" sz="2100" kern="1200" dirty="0"/>
        </a:p>
      </dsp:txBody>
      <dsp:txXfrm>
        <a:off x="6788546" y="2417266"/>
        <a:ext cx="3085703" cy="1851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60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60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C45D-AC90-4613-A7F3-200D2DF9508A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53713"/>
            <a:ext cx="3078163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10653713"/>
            <a:ext cx="3078163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B493-9652-45EF-9272-B95F3C2A5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1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/>
          <a:lstStyle>
            <a:lvl1pPr algn="r">
              <a:defRPr sz="1400"/>
            </a:lvl1pPr>
          </a:lstStyle>
          <a:p>
            <a:fld id="{3FCB1E96-A94A-4D3C-A2BF-A98267E6136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841375"/>
            <a:ext cx="6731000" cy="4206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681" tIns="52340" rIns="104681" bIns="523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328205"/>
            <a:ext cx="5681980" cy="5047774"/>
          </a:xfrm>
          <a:prstGeom prst="rect">
            <a:avLst/>
          </a:prstGeom>
        </p:spPr>
        <p:txBody>
          <a:bodyPr vert="horz" lIns="104681" tIns="52340" rIns="104681" bIns="523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54464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10654464"/>
            <a:ext cx="3077739" cy="560864"/>
          </a:xfrm>
          <a:prstGeom prst="rect">
            <a:avLst/>
          </a:prstGeom>
        </p:spPr>
        <p:txBody>
          <a:bodyPr vert="horz" lIns="104681" tIns="52340" rIns="104681" bIns="52340" rtlCol="0" anchor="b"/>
          <a:lstStyle>
            <a:lvl1pPr algn="r">
              <a:defRPr sz="1400"/>
            </a:lvl1pPr>
          </a:lstStyle>
          <a:p>
            <a:fld id="{38EA5BD5-730D-4936-AD7C-70D8C81F4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5BD5-730D-4936-AD7C-70D8C81F46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5BD5-730D-4936-AD7C-70D8C81F46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5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2688" y="0"/>
            <a:ext cx="905256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905256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82296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2688" y="6172200"/>
            <a:ext cx="90525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685800"/>
            <a:ext cx="86868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" y="685803"/>
            <a:ext cx="219456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685801"/>
            <a:ext cx="6858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2688" y="0"/>
            <a:ext cx="905256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905256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82296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688" y="6172200"/>
            <a:ext cx="90525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9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5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2688" y="0"/>
            <a:ext cx="905256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6600"/>
            <a:ext cx="905256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3000"/>
            <a:ext cx="82296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688" y="6172200"/>
            <a:ext cx="90525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4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09601"/>
            <a:ext cx="438912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609601"/>
            <a:ext cx="438912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5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742" y="609600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742" y="1329264"/>
            <a:ext cx="438912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182" y="609600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182" y="1329264"/>
            <a:ext cx="438912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0742" y="1249362"/>
            <a:ext cx="43891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74182" y="1249362"/>
            <a:ext cx="43891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0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8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814181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039" y="457200"/>
            <a:ext cx="5513921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457200"/>
            <a:ext cx="3208388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93633" y="2514441"/>
            <a:ext cx="3810000" cy="1906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5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42" y="4572000"/>
            <a:ext cx="814181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2688" y="457200"/>
            <a:ext cx="905256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70" y="3505200"/>
            <a:ext cx="886968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13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685800"/>
            <a:ext cx="86868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9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" y="685803"/>
            <a:ext cx="219456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685801"/>
            <a:ext cx="6858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8/25/2017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1890C3-3C7F-4715-A29B-786B323526C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B675E6-5210-4D3A-8C78-7843AA0CC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5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97F337-7E3D-475E-A3B9-2FBD283C1535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9424B-5967-4DBF-AD1D-437940A13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07107B-EAA0-40BE-9F10-CE2CF3015037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11F21-A25F-42E9-817F-EBACA4692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4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9C2B04-2147-4F07-A8A3-AC4463E03A6B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0B35E2-B2DF-4C46-B1BC-6E4932FF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15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829DF3-6D67-4F4D-9329-A20D7A26B895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A141A-9EE3-4C7A-9542-8835BFFF6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E01C2E-9B75-4769-A7AA-33CBB95F7D0C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B2066F-F9DA-4801-8381-ABCC0DEFB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1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6BC4B-3EC2-4627-B936-ED14FE70B615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816EF-2482-4989-A3EF-4F71A531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2688" y="0"/>
            <a:ext cx="905256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6600"/>
            <a:ext cx="905256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3000"/>
            <a:ext cx="82296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2688" y="6172200"/>
            <a:ext cx="90525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A6D6EB-E3E9-4670-AB0B-CDCC4B7FA403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25625-1689-492E-9769-F244A41E4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83EC7B-783D-4933-9C65-B2A9A98BF6F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1C5AFF-98BD-4F3B-811F-9CEBC08A9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1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EC7D76-3225-48CF-A079-D077852BB359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918748-6621-492A-A2D7-C3D337B6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3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9B265-1845-4597-BD06-9F47C6C8DCBF}" type="datetimeFigureOut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7C4FF6-8942-4221-93E1-5333AE76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5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A7B9-D7DF-4237-A8D2-1EE53AA6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198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F39A-444C-4643-B4DC-76BAECD8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8313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BF57-F14F-46BE-9E86-75DFC6E0D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1026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E72A-44B1-4C1D-BA71-6BAD4AA55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04464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7F34-936C-4981-A315-D550CD33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000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C3A8-B69D-41B4-B0FE-04B198A24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003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09601"/>
            <a:ext cx="438912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609601"/>
            <a:ext cx="438912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AA87-4ACA-494F-BB58-49BE712F1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47087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6BF0-FF18-4FBB-82E2-BB6F09BE0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3108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48AD-029F-46F4-837F-25C75C137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1151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729C-3F2A-41FC-9A91-3957F551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4586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37CE-B6ED-4FD1-B850-573A8366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9324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F232-5B93-4595-9933-1F5957D30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6830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8640" y="1600201"/>
            <a:ext cx="9875520" cy="4525963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25BE-54C0-4CBE-A472-E19B06D0B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6195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D229-1D05-42C2-9369-7C049AA87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34836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L1353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solidFill>
              <a:srgbClr val="E8EF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9736" y="2130426"/>
            <a:ext cx="932688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4976" y="3187701"/>
            <a:ext cx="7680960" cy="5508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742" y="609600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742" y="1329264"/>
            <a:ext cx="438912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182" y="609600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182" y="1329264"/>
            <a:ext cx="438912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0742" y="1249362"/>
            <a:ext cx="43891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74182" y="1249362"/>
            <a:ext cx="43891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765175"/>
            <a:ext cx="484632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765175"/>
            <a:ext cx="484632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9050"/>
            <a:ext cx="2468880" cy="6107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9050"/>
            <a:ext cx="7223760" cy="6107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640" y="685800"/>
            <a:ext cx="448056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017520" y="1524000"/>
            <a:ext cx="50292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640" y="685800"/>
            <a:ext cx="448056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017520" y="1524000"/>
            <a:ext cx="50292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972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>
            <a:spLocks noChangeArrowheads="1"/>
          </p:cNvSpPr>
          <p:nvPr userDrawn="1"/>
        </p:nvSpPr>
        <p:spPr bwMode="auto">
          <a:xfrm>
            <a:off x="9692640" y="0"/>
            <a:ext cx="73152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48640" y="990600"/>
            <a:ext cx="987552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66800"/>
            <a:ext cx="9875520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548640" y="152400"/>
            <a:ext cx="923544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692640" y="304800"/>
            <a:ext cx="731520" cy="38100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A1455A-1174-4134-A4F9-D4D5CAFC45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58040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505201"/>
            <a:ext cx="932688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5029200"/>
            <a:ext cx="768096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00A-A886-47F5-808A-106A902A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4430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2401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743200" y="2828925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d-ID">
                <a:solidFill>
                  <a:prstClr val="black"/>
                </a:solidFill>
              </a:rPr>
              <a:t>UNDANG-UNDANG FONDASI UNTUK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 REFORMASI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9601200" cy="1062251"/>
          </a:xfrm>
          <a:noFill/>
        </p:spPr>
        <p:txBody>
          <a:bodyPr>
            <a:normAutofit/>
          </a:bodyPr>
          <a:lstStyle>
            <a:lvl1pPr algn="ctr">
              <a:defRPr sz="3200"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BED4-DC88-4E75-A207-E9FAE499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3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972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716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743200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FFAC-4D92-43C6-B29D-0F509E7D0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9993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 Kemenpan-Rb (update 201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2401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E352-4DB9-4A06-BE53-74A5D8E7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0914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972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ded Corner 7"/>
          <p:cNvSpPr>
            <a:spLocks noChangeArrowheads="1"/>
          </p:cNvSpPr>
          <p:nvPr userDrawn="1"/>
        </p:nvSpPr>
        <p:spPr bwMode="auto">
          <a:xfrm>
            <a:off x="9875520" y="0"/>
            <a:ext cx="54864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548640" y="1295400"/>
            <a:ext cx="987552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875520" y="304800"/>
            <a:ext cx="548640" cy="381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EA2D87-8F00-4347-8994-DBFAF5ECA4DA}" type="slidenum">
              <a:rPr lang="en-US" sz="1800" smtClean="0">
                <a:solidFill>
                  <a:prstClr val="white"/>
                </a:solidFill>
              </a:rPr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solidFill>
            <a:srgbClr val="256B94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solidFill>
            <a:srgbClr val="256B94"/>
          </a:solidFill>
        </p:spPr>
        <p:txBody>
          <a:bodyPr anchor="ctr"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548640" y="152400"/>
            <a:ext cx="9144000" cy="1062251"/>
          </a:xfrm>
          <a:noFill/>
        </p:spPr>
        <p:txBody>
          <a:bodyPr>
            <a:normAutofit/>
          </a:bodyPr>
          <a:lstStyle>
            <a:lvl1pPr>
              <a:defRPr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B995-2B7C-42BE-B979-DCBFC1880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7222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6A6A-A985-4DBB-A7ED-35B62BC8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7196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C35E-04A0-45A9-A58F-9D228071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9145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A21F-7BB7-41D5-BA73-DD9CBB2D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2003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FCE-0538-492C-82DF-EC73E1A6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64707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2401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9601200" cy="1062251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6458-E071-4C99-9520-BE63C9CC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7614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B57-8134-44ED-95DD-91B72D5D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1572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19055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40080" y="1320800"/>
            <a:ext cx="96012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4953000"/>
            <a:ext cx="4572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640080" y="4978400"/>
            <a:ext cx="292608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640080" y="5359400"/>
            <a:ext cx="3566160" cy="381000"/>
          </a:xfrm>
          <a:solidFill>
            <a:srgbClr val="FFC00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548640" y="6375401"/>
            <a:ext cx="7223760" cy="3905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450D-AA86-4A00-9715-C7729EBF776F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95906822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640" y="685800"/>
            <a:ext cx="448056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017520" y="1524000"/>
            <a:ext cx="5029200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4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88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3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3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814181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039" y="457200"/>
            <a:ext cx="5513921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457200"/>
            <a:ext cx="3208388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93633" y="2514441"/>
            <a:ext cx="3810000" cy="1906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731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45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1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5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379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06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2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42" y="4572000"/>
            <a:ext cx="814181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2688" y="457200"/>
            <a:ext cx="905256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70" y="3505200"/>
            <a:ext cx="886968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8138160" cy="1600200"/>
          </a:xfrm>
          <a:prstGeom prst="rect">
            <a:avLst/>
          </a:prstGeom>
        </p:spPr>
        <p:txBody>
          <a:bodyPr vert="horz" lIns="91434" tIns="45717" rIns="91434" bIns="45717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9052560" cy="3886200"/>
          </a:xfrm>
          <a:prstGeom prst="rect">
            <a:avLst/>
          </a:prstGeom>
        </p:spPr>
        <p:txBody>
          <a:bodyPr vert="horz" lIns="91434" tIns="45717" rIns="91434" bIns="45717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8080" y="6208778"/>
            <a:ext cx="256032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5AAEE7A-C9D9-4473-BAC6-3A4594F49D3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208778"/>
            <a:ext cx="5848643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5687570"/>
            <a:ext cx="914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147AB8-67A1-4C1E-8419-8DCABC3833F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688" y="0"/>
            <a:ext cx="905256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2688" y="6172200"/>
            <a:ext cx="90525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42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3" indent="-274303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22" indent="-274303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24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27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12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15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30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19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22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8138160" cy="1600200"/>
          </a:xfrm>
          <a:prstGeom prst="rect">
            <a:avLst/>
          </a:prstGeom>
        </p:spPr>
        <p:txBody>
          <a:bodyPr vert="horz" lIns="91434" tIns="45717" rIns="91434" bIns="45717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9052560" cy="3886200"/>
          </a:xfrm>
          <a:prstGeom prst="rect">
            <a:avLst/>
          </a:prstGeom>
        </p:spPr>
        <p:txBody>
          <a:bodyPr vert="horz" lIns="91434" tIns="45717" rIns="91434" bIns="45717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8080" y="6208778"/>
            <a:ext cx="256032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5AAEE7A-C9D9-4473-BAC6-3A4594F49D38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208778"/>
            <a:ext cx="5848643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5687570"/>
            <a:ext cx="914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147AB8-67A1-4C1E-8419-8DCABC3833F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688" y="0"/>
            <a:ext cx="905256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688" y="6172200"/>
            <a:ext cx="90525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0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342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3" indent="-274303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22" indent="-274303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24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27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12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15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30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19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22" indent="-228585" algn="l" defTabSz="91434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AECBB59F-3726-487A-8754-1F1D4D4CBBCF}" type="datetimeFigureOut">
              <a:rPr lang="en-US"/>
              <a:pPr defTabSz="914400">
                <a:defRPr/>
              </a:pPr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5CBBE572-CCE2-4EAD-A250-14B46B289EA0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860FD51D-728F-411A-BD6D-82269B0F594F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84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L13531-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12546" y="19051"/>
            <a:ext cx="832866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765175"/>
            <a:ext cx="987552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6" descr="City.png"/>
          <p:cNvSpPr>
            <a:spLocks noChangeAspect="1"/>
          </p:cNvSpPr>
          <p:nvPr userDrawn="1"/>
        </p:nvSpPr>
        <p:spPr bwMode="auto">
          <a:xfrm>
            <a:off x="0" y="1371600"/>
            <a:ext cx="1097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447800"/>
            <a:ext cx="987552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640" y="6356350"/>
            <a:ext cx="667512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48854E1-BB04-4DC2-89C2-0A27F4CDA8A4}" type="slidenum">
              <a:rPr 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ransition spd="med">
    <p:split orient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MS PGothic" pitchFamily="34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Century 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D0BBCA-5914-4B82-8915-B23D1CA5CB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25/08/2017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02F55E-8EE7-45D1-B6E0-A9FA3CDDB9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8915400" cy="3657600"/>
          </a:xfrm>
        </p:spPr>
        <p:txBody>
          <a:bodyPr/>
          <a:lstStyle/>
          <a:p>
            <a:pPr algn="ctr"/>
            <a:br>
              <a:rPr lang="id-ID" sz="6600" dirty="0"/>
            </a:br>
            <a:br>
              <a:rPr lang="id-ID" sz="6600" dirty="0"/>
            </a:br>
            <a:br>
              <a:rPr lang="id-ID" sz="6600" dirty="0"/>
            </a:br>
            <a:br>
              <a:rPr lang="id-ID" sz="6600" dirty="0"/>
            </a:br>
            <a:br>
              <a:rPr lang="id-ID" sz="6600" dirty="0"/>
            </a:br>
            <a:br>
              <a:rPr lang="id-ID" sz="6600" dirty="0"/>
            </a:br>
            <a:r>
              <a:rPr lang="en-US" sz="6600" dirty="0"/>
              <a:t>IMPLEMENTASI SAKIP</a:t>
            </a:r>
            <a:br>
              <a:rPr lang="en-US" sz="6600" dirty="0"/>
            </a:br>
            <a:r>
              <a:rPr lang="id-ID" sz="4400" dirty="0"/>
              <a:t>KECAMATAN PANGGUNGREJO</a:t>
            </a:r>
            <a:br>
              <a:rPr lang="id-ID" sz="4400" dirty="0"/>
            </a:br>
            <a:r>
              <a:rPr lang="en-US" sz="4400" dirty="0"/>
              <a:t> KABUPATEN BLITAR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5682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548640" y="704850"/>
            <a:ext cx="9875520" cy="9716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6" y="142876"/>
            <a:ext cx="10544174" cy="558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27644"/>
              </p:ext>
            </p:extLst>
          </p:nvPr>
        </p:nvGraphicFramePr>
        <p:xfrm>
          <a:off x="257176" y="184150"/>
          <a:ext cx="10458450" cy="6445248"/>
        </p:xfrm>
        <a:graphic>
          <a:graphicData uri="http://schemas.openxmlformats.org/drawingml/2006/table">
            <a:tbl>
              <a:tblPr/>
              <a:tblGrid>
                <a:gridCol w="162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650">
                <a:tc rowSpan="2"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RENCANA KERJA DAN ANGGARAN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FORMULIR</a:t>
                      </a:r>
                      <a:b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</a:b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RKA</a:t>
                      </a:r>
                      <a:b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</a:b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SKPD 2.2.1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3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9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Urusan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</a:t>
                      </a:r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merintahan</a:t>
                      </a:r>
                      <a:r>
                        <a:rPr lang="id-ID" sz="1200" b="1" i="0" u="none" strike="noStrike" baseline="0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fungsi Penunjang Administrasi  Pemerintahan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9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Organisasi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Kecamatan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9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baseline="0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Urusan Wajib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Tahunan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Daerah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9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Kegiatan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Penyusunan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RKPD 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3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Waktu Pelaksanaan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01 Januari 201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8</a:t>
                      </a:r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- 31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Mei </a:t>
                      </a:r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8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6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Lokasi Kegiatan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Kecamatan</a:t>
                      </a:r>
                      <a:r>
                        <a:rPr lang="id-ID" sz="1200" b="1" i="0" u="none" strike="noStrike" baseline="0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Panggungrejo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Kabupaten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Blitar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49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Sumber Dana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APBD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Thn 201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7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37"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49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Indikator &amp; Tolak Ukur Kinerja Belanja Langsung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4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Indikator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Tolak Ukur Kinerja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Target Kinerja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1855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Capaian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 kegiatan dalam RKPD yang dimuat dalam APBD</a:t>
                      </a: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60%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953">
                <a:tc gridSpan="2" vMerge="1">
                  <a:txBody>
                    <a:bodyPr/>
                    <a:lstStyle/>
                    <a:p>
                      <a:pPr algn="l" fontAlgn="ctr"/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Renja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SKPD yang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berkualitas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baik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80%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9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Masukan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Dana</a:t>
                      </a: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Rp. </a:t>
                      </a: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10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Keluaran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dokumen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1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dokumen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373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Hasil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Meningkatnya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kualitas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layanan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dan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pencapaian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kinerja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pembangunan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d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</a:t>
                      </a:r>
                      <a:r>
                        <a:rPr lang="id-ID" sz="1400" b="1" i="0" u="none" strike="noStrike" baseline="0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Kecamatan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859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60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5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Kelompok Sasaran Kegiatan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499">
                <a:tc gridSpan="4">
                  <a:txBody>
                    <a:bodyPr/>
                    <a:lstStyle/>
                    <a:p>
                      <a:pPr algn="l" fontAlgn="ctr"/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348666" y="4030641"/>
            <a:ext cx="5804734" cy="76995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49064" y="5063289"/>
            <a:ext cx="5822980" cy="42311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4830" y="5562600"/>
            <a:ext cx="5822980" cy="533400"/>
          </a:xfrm>
          <a:prstGeom prst="roundRect">
            <a:avLst/>
          </a:prstGeom>
          <a:noFill/>
          <a:ln w="762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 rot="998008">
            <a:off x="8882009" y="4978600"/>
            <a:ext cx="1945006" cy="856952"/>
          </a:xfrm>
          <a:prstGeom prst="cloudCallout">
            <a:avLst>
              <a:gd name="adj1" fmla="val -66320"/>
              <a:gd name="adj2" fmla="val 95885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id-ID" sz="1400" b="1" dirty="0">
                <a:solidFill>
                  <a:srgbClr val="002060"/>
                </a:solidFill>
              </a:rPr>
              <a:t>Indikator (Sasaran /Hasil)</a:t>
            </a:r>
          </a:p>
        </p:txBody>
      </p:sp>
      <p:sp>
        <p:nvSpPr>
          <p:cNvPr id="15" name="Cloud Callout 14"/>
          <p:cNvSpPr/>
          <p:nvPr/>
        </p:nvSpPr>
        <p:spPr>
          <a:xfrm rot="639115">
            <a:off x="6395454" y="3192788"/>
            <a:ext cx="2937510" cy="1040489"/>
          </a:xfrm>
          <a:prstGeom prst="cloudCallout">
            <a:avLst>
              <a:gd name="adj1" fmla="val -7804"/>
              <a:gd name="adj2" fmla="val 1390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b="1" dirty="0" err="1">
                <a:solidFill>
                  <a:srgbClr val="002060"/>
                </a:solidFill>
              </a:rPr>
              <a:t>Indikator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Kegiatan</a:t>
            </a:r>
            <a:r>
              <a:rPr lang="en-US" sz="1400" b="1" dirty="0">
                <a:solidFill>
                  <a:srgbClr val="002060"/>
                </a:solidFill>
              </a:rPr>
              <a:t> (</a:t>
            </a:r>
            <a:r>
              <a:rPr lang="en-US" sz="1400" b="1" dirty="0" err="1">
                <a:solidFill>
                  <a:srgbClr val="002060"/>
                </a:solidFill>
              </a:rPr>
              <a:t>Keluaran</a:t>
            </a:r>
            <a:r>
              <a:rPr lang="id-ID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/Output)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47700" y="3141664"/>
            <a:ext cx="2333626" cy="734145"/>
          </a:xfrm>
          <a:prstGeom prst="cloudCallout">
            <a:avLst>
              <a:gd name="adj1" fmla="val 19636"/>
              <a:gd name="adj2" fmla="val 757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id-ID" sz="1600" b="1" dirty="0">
                <a:solidFill>
                  <a:srgbClr val="002060"/>
                </a:solidFill>
              </a:rPr>
              <a:t>Indikator Program</a:t>
            </a:r>
          </a:p>
        </p:txBody>
      </p:sp>
    </p:spTree>
    <p:extLst>
      <p:ext uri="{BB962C8B-B14F-4D97-AF65-F5344CB8AC3E}">
        <p14:creationId xmlns:p14="http://schemas.microsoft.com/office/powerpoint/2010/main" val="3402485683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792162"/>
          </a:xfrm>
        </p:spPr>
        <p:txBody>
          <a:bodyPr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PERJANJIAN KINERJA TAHUN 2017</a:t>
            </a:r>
            <a:b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</a:b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(ESELON </a:t>
            </a:r>
            <a:r>
              <a:rPr lang="id-ID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I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II)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548640" y="1066800"/>
            <a:ext cx="4848226" cy="639762"/>
          </a:xfrm>
        </p:spPr>
        <p:txBody>
          <a:bodyPr anchor="ctr"/>
          <a:lstStyle/>
          <a:p>
            <a:pPr algn="ctr"/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5574031" y="1066800"/>
            <a:ext cx="4850130" cy="639762"/>
          </a:xfrm>
        </p:spPr>
        <p:txBody>
          <a:bodyPr anchor="ctr"/>
          <a:lstStyle/>
          <a:p>
            <a:pPr algn="ctr"/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Perubahan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7472645"/>
              </p:ext>
            </p:extLst>
          </p:nvPr>
        </p:nvGraphicFramePr>
        <p:xfrm>
          <a:off x="6096000" y="1847850"/>
          <a:ext cx="43434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SASARAN STRATEGIS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1.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</a:rPr>
                        <a:t>Terwujudnya tata kelola pemerintahan yang baik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itchFamily="34" charset="0"/>
                        </a:rPr>
                        <a:t>% </a:t>
                      </a:r>
                      <a:r>
                        <a:rPr lang="id-ID" sz="1200" dirty="0">
                          <a:latin typeface="Arial Narrow" pitchFamily="34" charset="0"/>
                        </a:rPr>
                        <a:t> Desa yang melaksanakan administrasi dengan baik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 Narrow" pitchFamily="34" charset="0"/>
                        </a:rPr>
                        <a:t>60</a:t>
                      </a:r>
                      <a:r>
                        <a:rPr lang="en-US" sz="1200" dirty="0">
                          <a:latin typeface="Arial Narrow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</a:rPr>
                        <a:t>Terakomodirnya peranan masyarakat dalam pembangunan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itchFamily="34" charset="0"/>
                        </a:rPr>
                        <a:t>% </a:t>
                      </a:r>
                      <a:r>
                        <a:rPr lang="id-ID" sz="1200" dirty="0">
                          <a:latin typeface="Arial Narrow" pitchFamily="34" charset="0"/>
                        </a:rPr>
                        <a:t> Lembaga Organisasi masyarakat yang dibina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 Narrow" pitchFamily="34" charset="0"/>
                        </a:rPr>
                        <a:t>80</a:t>
                      </a:r>
                      <a:r>
                        <a:rPr lang="en-US" sz="1200" dirty="0">
                          <a:latin typeface="Arial Narrow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1"/>
            <a:ext cx="1676400" cy="2667000"/>
          </a:xfrm>
        </p:spPr>
      </p:pic>
      <p:pic>
        <p:nvPicPr>
          <p:cNvPr id="1029" name="Picture 5" descr="C:\Users\USER\Desktop\poto pk17\20170731_220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1"/>
            <a:ext cx="1701800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oto pk17\20170731_220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1"/>
            <a:ext cx="1814677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645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715962"/>
          </a:xfrm>
        </p:spPr>
        <p:txBody>
          <a:bodyPr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PERJANJIAN KINERJA TAHUN 2017</a:t>
            </a:r>
            <a:b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</a:b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(ESELON III)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9200"/>
            <a:ext cx="4848226" cy="639762"/>
          </a:xfrm>
        </p:spPr>
        <p:txBody>
          <a:bodyPr anchor="ctr"/>
          <a:lstStyle/>
          <a:p>
            <a:pPr algn="ctr"/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219200"/>
            <a:ext cx="4850130" cy="639762"/>
          </a:xfrm>
        </p:spPr>
        <p:txBody>
          <a:bodyPr anchor="ctr"/>
          <a:lstStyle/>
          <a:p>
            <a:pPr algn="ctr"/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87958478"/>
              </p:ext>
            </p:extLst>
          </p:nvPr>
        </p:nvGraphicFramePr>
        <p:xfrm>
          <a:off x="5715000" y="2128520"/>
          <a:ext cx="4800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SASARAN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Pemenuhan Kebutuhan Administrasi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perkantoran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 Narrow" pitchFamily="34" charset="0"/>
                        </a:rPr>
                        <a:t>1 Tahun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Perencanaan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penganggaran pengendalian dan pelaporan capaian kinerja dan keuangan yang tepat waktu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 Narrow" pitchFamily="34" charset="0"/>
                        </a:rPr>
                        <a:t>20 dokumen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Peningkatan kualitas pelayanan pemerintahan kecamatan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Kebutuhan fasilitasi dan penerbitan layanan perijinan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78039"/>
            <a:ext cx="1676401" cy="2493962"/>
          </a:xfrm>
        </p:spPr>
      </p:pic>
      <p:pic>
        <p:nvPicPr>
          <p:cNvPr id="2050" name="Picture 2" descr="C:\Users\USER\Desktop\poto pk17\20170731_22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70783"/>
            <a:ext cx="1611722" cy="25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oto pk17\20170731_220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78666"/>
            <a:ext cx="1664757" cy="24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04800"/>
            <a:ext cx="9875520" cy="762000"/>
          </a:xfrm>
        </p:spPr>
        <p:txBody>
          <a:bodyPr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PERJANJIAN KINERJA TAHUN 2017</a:t>
            </a:r>
            <a:b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</a:b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(ESELON IV)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95400"/>
            <a:ext cx="4848226" cy="639762"/>
          </a:xfrm>
        </p:spPr>
        <p:txBody>
          <a:bodyPr anchor="ctr"/>
          <a:lstStyle/>
          <a:p>
            <a:pPr algn="ctr"/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295400"/>
            <a:ext cx="4850130" cy="639762"/>
          </a:xfrm>
        </p:spPr>
        <p:txBody>
          <a:bodyPr anchor="ctr"/>
          <a:lstStyle/>
          <a:p>
            <a:pPr algn="ctr"/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sz="2100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2427265"/>
              </p:ext>
            </p:extLst>
          </p:nvPr>
        </p:nvGraphicFramePr>
        <p:xfrm>
          <a:off x="5334000" y="2209801"/>
          <a:ext cx="5029200" cy="299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0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4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Perencanaan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penganggaran pengendalian dan pelaporan capaian kinerja dan keuangan yang tepat waktu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20 dokumen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Pelayanan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Kebutuhan fasilitasi dan penerbitan layanan perijinan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12 ijin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1"/>
            <a:ext cx="1905000" cy="2971799"/>
          </a:xfrm>
        </p:spPr>
      </p:pic>
      <p:pic>
        <p:nvPicPr>
          <p:cNvPr id="8" name="Picture 2" descr="C:\Users\USER\Desktop\poto pk17\20170731_22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1905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174875"/>
            <a:ext cx="2133600" cy="30067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74687"/>
          </a:xfrm>
        </p:spPr>
        <p:txBody>
          <a:bodyPr/>
          <a:lstStyle/>
          <a:p>
            <a:pPr eaLnBrk="1" fontAlgn="ctr" hangingPunct="1"/>
            <a:r>
              <a:rPr lang="en-US" dirty="0"/>
              <a:t>NO.</a:t>
            </a:r>
            <a:endParaRPr lang="id-ID" b="0" dirty="0"/>
          </a:p>
          <a:p>
            <a:pPr eaLnBrk="1" fontAlgn="ctr" hangingPunct="1"/>
            <a:r>
              <a:rPr lang="en-US" dirty="0"/>
              <a:t>SASARAN KEGIATAN</a:t>
            </a:r>
            <a:endParaRPr lang="id-ID" b="0" dirty="0"/>
          </a:p>
          <a:p>
            <a:pPr eaLnBrk="1" fontAlgn="ctr" hangingPunct="1"/>
            <a:r>
              <a:rPr lang="en-US" dirty="0"/>
              <a:t>INDIKATOR KINERJA</a:t>
            </a:r>
            <a:endParaRPr lang="id-ID" b="0" dirty="0"/>
          </a:p>
          <a:p>
            <a:pPr eaLnBrk="1" fontAlgn="ctr" hangingPunct="1"/>
            <a:r>
              <a:rPr lang="en-US" dirty="0"/>
              <a:t>TARGET</a:t>
            </a:r>
            <a:endParaRPr lang="id-ID" b="0" dirty="0"/>
          </a:p>
          <a:p>
            <a:endParaRPr lang="id-ID" b="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endParaRPr lang="id-ID" b="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endParaRPr lang="id-ID" b="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endParaRPr lang="id-ID" b="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endParaRPr lang="id-ID" b="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endParaRPr lang="id-ID" b="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74875"/>
            <a:ext cx="2057401" cy="3006725"/>
          </a:xfr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9201"/>
            <a:ext cx="4848226" cy="609599"/>
          </a:xfrm>
        </p:spPr>
        <p:txBody>
          <a:bodyPr anchor="ctr"/>
          <a:lstStyle/>
          <a:p>
            <a:pPr algn="ctr"/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5338"/>
              </p:ext>
            </p:extLst>
          </p:nvPr>
        </p:nvGraphicFramePr>
        <p:xfrm>
          <a:off x="5105401" y="2133599"/>
          <a:ext cx="5486398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8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4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Pemenuhan Kebutuhan Administrasi Perkantoran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 Tahun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8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Kebutuhan fasilitasi Sarana Prasarana Kantor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 Tahun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34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34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436497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71600"/>
            <a:ext cx="4848226" cy="762000"/>
          </a:xfrm>
        </p:spPr>
        <p:txBody>
          <a:bodyPr/>
          <a:lstStyle/>
          <a:p>
            <a:pPr eaLnBrk="1" fontAlgn="ctr" hangingPunct="1"/>
            <a:r>
              <a:rPr lang="en-US" dirty="0"/>
              <a:t>NO.</a:t>
            </a:r>
            <a:endParaRPr lang="id-ID" b="0" dirty="0"/>
          </a:p>
          <a:p>
            <a:pPr eaLnBrk="1" fontAlgn="ctr" hangingPunct="1"/>
            <a:r>
              <a:rPr lang="en-US" dirty="0"/>
              <a:t>SASARAN KEGIATAN</a:t>
            </a:r>
            <a:endParaRPr lang="id-ID" b="0" dirty="0"/>
          </a:p>
          <a:p>
            <a:pPr eaLnBrk="1" fontAlgn="ctr" hangingPunct="1"/>
            <a:r>
              <a:rPr lang="en-US" dirty="0"/>
              <a:t>INDIKATOR KINERJA</a:t>
            </a:r>
            <a:endParaRPr lang="id-ID" b="0" dirty="0"/>
          </a:p>
          <a:p>
            <a:pPr eaLnBrk="1" fontAlgn="ctr" hangingPunct="1"/>
            <a:r>
              <a:rPr lang="en-US" dirty="0"/>
              <a:t>TARGET</a:t>
            </a:r>
            <a:endParaRPr lang="id-ID" b="0" dirty="0"/>
          </a:p>
          <a:p>
            <a:pPr eaLnBrk="1" fontAlgn="t" hangingPunct="1"/>
            <a:r>
              <a:rPr lang="en-US" b="0" dirty="0"/>
              <a:t>1.</a:t>
            </a:r>
            <a:endParaRPr lang="id-ID" b="0" dirty="0"/>
          </a:p>
          <a:p>
            <a:pPr eaLnBrk="1" fontAlgn="t" hangingPunct="1"/>
            <a:r>
              <a:rPr lang="id-ID" b="0" dirty="0"/>
              <a:t>Peningkatan Kualitas Penyelenggaraan Administrasi Pemerintahan Kecamatan</a:t>
            </a:r>
          </a:p>
          <a:p>
            <a:pPr eaLnBrk="1" fontAlgn="t" hangingPunct="1"/>
            <a:r>
              <a:rPr lang="id-ID" b="0" dirty="0"/>
              <a:t>Perencanaan penganggaran pengendalian dan pelaporan capaian kinerja dan keuangan yang tepat waktu</a:t>
            </a:r>
          </a:p>
          <a:p>
            <a:pPr eaLnBrk="1" fontAlgn="t" hangingPunct="1"/>
            <a:r>
              <a:rPr lang="id-ID" b="0" dirty="0"/>
              <a:t>20 dokumen</a:t>
            </a:r>
          </a:p>
          <a:p>
            <a:pPr eaLnBrk="1" fontAlgn="t" hangingPunct="1"/>
            <a:r>
              <a:rPr lang="en-US" b="0" dirty="0"/>
              <a:t>2.</a:t>
            </a:r>
            <a:endParaRPr lang="id-ID" b="0" dirty="0"/>
          </a:p>
          <a:p>
            <a:pPr eaLnBrk="1" fontAlgn="t" hangingPunct="1"/>
            <a:r>
              <a:rPr lang="id-ID" b="0" dirty="0"/>
              <a:t>Peningkatan Kualitas Pelayanan Pemerintahan Kecamatan</a:t>
            </a:r>
          </a:p>
          <a:p>
            <a:pPr eaLnBrk="1" fontAlgn="t" hangingPunct="1"/>
            <a:r>
              <a:rPr lang="id-ID" b="0" dirty="0"/>
              <a:t>Kebutuhan fasilitasi dan penerbitan layanan perijinan</a:t>
            </a:r>
          </a:p>
          <a:p>
            <a:pPr eaLnBrk="1" fontAlgn="t" hangingPunct="1"/>
            <a:r>
              <a:rPr lang="id-ID" b="0" dirty="0"/>
              <a:t>12 ijin</a:t>
            </a:r>
          </a:p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81200"/>
            <a:ext cx="1981200" cy="30829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81200"/>
            <a:ext cx="1981200" cy="3082925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40303"/>
              </p:ext>
            </p:extLst>
          </p:nvPr>
        </p:nvGraphicFramePr>
        <p:xfrm>
          <a:off x="5410200" y="1981202"/>
          <a:ext cx="4952999" cy="266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Bintek Peningkatan Pelayanan Prima di Kecamatan dan Desa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6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>
                          <a:latin typeface="Arial Narrow" pitchFamily="34" charset="0"/>
                        </a:rPr>
                        <a:t>Monitoring dan Evaluasi Administrasi Pemerintahan Desa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17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latin typeface="Arial Narrow" pitchFamily="34" charset="0"/>
                          <a:cs typeface="Arial" pitchFamily="34" charset="0"/>
                        </a:rPr>
                        <a:t>Evaluasi Rancangan Peraturan Desa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10 desa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6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92682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057400" cy="30368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200"/>
            <a:ext cx="1981201" cy="3036888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80465"/>
              </p:ext>
            </p:extLst>
          </p:nvPr>
        </p:nvGraphicFramePr>
        <p:xfrm>
          <a:off x="5715000" y="2133600"/>
          <a:ext cx="4419600" cy="214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2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Bintek Peningkatan Pelayanan Prima di Kecamatan dan desa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2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5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5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5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159996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4848226" cy="639762"/>
          </a:xfrm>
        </p:spPr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74875"/>
            <a:ext cx="1917799" cy="2778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174875"/>
            <a:ext cx="1904999" cy="2778125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63370"/>
              </p:ext>
            </p:extLst>
          </p:nvPr>
        </p:nvGraphicFramePr>
        <p:xfrm>
          <a:off x="5410200" y="2133599"/>
          <a:ext cx="4724401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2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Musrenbang tingkat Kecamatan dan fasilitasi,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Monev/ Musrenbang desa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11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35890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863466" cy="650875"/>
          </a:xfrm>
        </p:spPr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174875"/>
            <a:ext cx="1981199" cy="28543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74875"/>
            <a:ext cx="1981200" cy="2854325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63726"/>
              </p:ext>
            </p:extLst>
          </p:nvPr>
        </p:nvGraphicFramePr>
        <p:xfrm>
          <a:off x="4953000" y="2209800"/>
          <a:ext cx="4876800" cy="275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7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6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Pembinaan Nilai Budaya Wawasan Kebangsaan dan Perlindungan Masyarakat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  <a:r>
                        <a:rPr lang="id-ID" sz="1200" baseline="0" dirty="0">
                          <a:latin typeface="Arial Narrow" pitchFamily="34" charset="0"/>
                          <a:cs typeface="Arial" pitchFamily="34" charset="0"/>
                        </a:rPr>
                        <a:t> k</a:t>
                      </a:r>
                      <a:r>
                        <a:rPr lang="en-US" sz="1200" baseline="0" dirty="0" err="1">
                          <a:latin typeface="Arial Narrow" pitchFamily="34" charset="0"/>
                          <a:cs typeface="Arial" pitchFamily="34" charset="0"/>
                        </a:rPr>
                        <a:t>ali</a:t>
                      </a:r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2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Sosialisasi dan Pembinaan Kantrantib mas dan Pencegahan tindak Kriminal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10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2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2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6551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1"/>
            <a:ext cx="1828800" cy="2667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Perjanjian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Kinerja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en-US" b="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2017</a:t>
            </a:r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1"/>
            <a:ext cx="1905000" cy="2667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0"/>
            <a:ext cx="1828800" cy="2667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06400"/>
              </p:ext>
            </p:extLst>
          </p:nvPr>
        </p:nvGraphicFramePr>
        <p:xfrm>
          <a:off x="6096000" y="2286000"/>
          <a:ext cx="4419600" cy="35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1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SASARAN KEGIATAN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Peningkatan Kualitas Penyelenggaraan Administrasi Pemerintahan Kecamatan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Fasilitasi Monitoring dan Evaluasi Muspika,PKK, LPMK,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Karang Taruna, Perwosi , Posyandu dan Karang Wreda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12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Fasilitasi Monitoring dan Evaluasi 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penyandang Masalah Kesejahteraan Sosial ( PMKS )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10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97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>
                          <a:latin typeface="Arial Narrow" pitchFamily="34" charset="0"/>
                        </a:rPr>
                        <a:t>Fasilitasi Monitoring dan Evaluasi </a:t>
                      </a:r>
                      <a:r>
                        <a:rPr lang="id-ID" sz="1200" baseline="0" dirty="0">
                          <a:latin typeface="Arial Narrow" pitchFamily="34" charset="0"/>
                        </a:rPr>
                        <a:t> Program – Program Penanggulangan Kemiskinan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 Narrow" pitchFamily="34" charset="0"/>
                          <a:cs typeface="Arial" pitchFamily="34" charset="0"/>
                        </a:rPr>
                        <a:t>10 kali</a:t>
                      </a:r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97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3238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813816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GAMBARAN UMUM PERENCANAAN KINERJA PERANGKAT DAERAH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1228" y="1905000"/>
            <a:ext cx="9875520" cy="3124200"/>
          </a:xfrm>
          <a:prstGeom prst="rect">
            <a:avLst/>
          </a:prstGeom>
        </p:spPr>
        <p:txBody>
          <a:bodyPr vert="horz" lIns="91434" tIns="45717" rIns="91434" bIns="45717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84601"/>
            <a:r>
              <a:rPr lang="en-US" sz="2800" dirty="0"/>
              <a:t>KESELARASAN ANTAR DOKUMEN PERENCANAAN :</a:t>
            </a:r>
          </a:p>
          <a:p>
            <a:pPr marL="941772" indent="-457171">
              <a:buFontTx/>
              <a:buChar char="-"/>
            </a:pPr>
            <a:r>
              <a:rPr lang="en-US" sz="2800" dirty="0"/>
              <a:t>IKU</a:t>
            </a:r>
          </a:p>
          <a:p>
            <a:pPr marL="941772" indent="-457171">
              <a:buFontTx/>
              <a:buChar char="-"/>
            </a:pPr>
            <a:r>
              <a:rPr lang="en-US" sz="2800" dirty="0"/>
              <a:t>RENSTRA</a:t>
            </a:r>
          </a:p>
          <a:p>
            <a:pPr marL="941772" indent="-457171">
              <a:buFontTx/>
              <a:buChar char="-"/>
            </a:pPr>
            <a:r>
              <a:rPr lang="en-US" sz="2800" dirty="0"/>
              <a:t>RENJA / RKT</a:t>
            </a:r>
          </a:p>
          <a:p>
            <a:pPr marL="941772" indent="-457171">
              <a:buFontTx/>
              <a:buChar char="-"/>
            </a:pPr>
            <a:r>
              <a:rPr lang="en-US" sz="2800" dirty="0"/>
              <a:t>RKA / DPA</a:t>
            </a:r>
          </a:p>
          <a:p>
            <a:pPr marL="941772" indent="-457171">
              <a:buFontTx/>
              <a:buChar char="-"/>
            </a:pPr>
            <a:r>
              <a:rPr lang="en-US" sz="2800" dirty="0"/>
              <a:t>CAPAIAN KINERJA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24728" y="5433060"/>
            <a:ext cx="4754880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b" anchorCtr="0">
            <a:noAutofit/>
          </a:bodyPr>
          <a:lstStyle>
            <a:lvl1pPr algn="l" defTabSz="914342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97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Maiandra GD" pitchFamily="34" charset="0"/>
              </a:rPr>
              <a:t>CAPAIAN KINERJA  TAHUN 2016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9296400" cy="152400"/>
          </a:xfrm>
        </p:spPr>
        <p:txBody>
          <a:bodyPr anchor="ctr">
            <a:normAutofit fontScale="90000"/>
          </a:bodyPr>
          <a:lstStyle/>
          <a:p>
            <a:r>
              <a:rPr lang="id-ID" sz="2800" b="1" dirty="0">
                <a:latin typeface="Maiandra GD" pitchFamily="34" charset="0"/>
              </a:rPr>
              <a:t>       </a:t>
            </a:r>
            <a:r>
              <a:rPr lang="en-US" sz="2800" b="1" dirty="0" err="1">
                <a:latin typeface="Maiandra GD" pitchFamily="34" charset="0"/>
              </a:rPr>
              <a:t>Capaian</a:t>
            </a:r>
            <a:r>
              <a:rPr lang="en-US" sz="2800" b="1" dirty="0">
                <a:latin typeface="Maiandra GD" pitchFamily="34" charset="0"/>
              </a:rPr>
              <a:t> </a:t>
            </a:r>
            <a:r>
              <a:rPr lang="en-US" sz="2800" b="1" dirty="0" err="1">
                <a:latin typeface="Maiandra GD" pitchFamily="34" charset="0"/>
              </a:rPr>
              <a:t>Kinerja</a:t>
            </a:r>
            <a:r>
              <a:rPr lang="en-US" sz="2800" b="1" dirty="0">
                <a:latin typeface="Maiandra GD" pitchFamily="34" charset="0"/>
              </a:rPr>
              <a:t> </a:t>
            </a:r>
            <a:r>
              <a:rPr lang="id-ID" sz="2800" b="1" dirty="0">
                <a:latin typeface="Maiandra GD" pitchFamily="34" charset="0"/>
              </a:rPr>
              <a:t>Kecamatan Pangg</a:t>
            </a:r>
            <a:r>
              <a:rPr lang="en-US" sz="2800" b="1" dirty="0">
                <a:latin typeface="Maiandra GD" pitchFamily="34" charset="0"/>
              </a:rPr>
              <a:t>u</a:t>
            </a:r>
            <a:r>
              <a:rPr lang="id-ID" sz="2800" b="1" dirty="0">
                <a:latin typeface="Maiandra GD" pitchFamily="34" charset="0"/>
              </a:rPr>
              <a:t>ngrejo</a:t>
            </a:r>
            <a:r>
              <a:rPr lang="en-US" sz="2800" b="1" dirty="0">
                <a:latin typeface="Maiandra GD" pitchFamily="34" charset="0"/>
              </a:rPr>
              <a:t> ( SASARAN 1 )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3450421"/>
              </p:ext>
            </p:extLst>
          </p:nvPr>
        </p:nvGraphicFramePr>
        <p:xfrm>
          <a:off x="457200" y="609600"/>
          <a:ext cx="4846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9892967"/>
              </p:ext>
            </p:extLst>
          </p:nvPr>
        </p:nvGraphicFramePr>
        <p:xfrm>
          <a:off x="5577842" y="1600204"/>
          <a:ext cx="484632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1200" y="1752600"/>
            <a:ext cx="3566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Indikator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:</a:t>
            </a:r>
          </a:p>
          <a:p>
            <a:r>
              <a:rPr lang="en-US" sz="1600" dirty="0" err="1"/>
              <a:t>Prosentase</a:t>
            </a:r>
            <a:r>
              <a:rPr lang="en-US" sz="1600" dirty="0"/>
              <a:t> </a:t>
            </a:r>
            <a:r>
              <a:rPr lang="id-ID" sz="1600" dirty="0"/>
              <a:t>perencanaan, penganggaran pengendalian dan Pelaporan capaian kinerja dan keuangan yang tepat waktu</a:t>
            </a:r>
            <a:endParaRPr lang="en-US" sz="1600" dirty="0"/>
          </a:p>
        </p:txBody>
      </p:sp>
      <p:sp>
        <p:nvSpPr>
          <p:cNvPr id="11" name="16-Point Star 10"/>
          <p:cNvSpPr/>
          <p:nvPr/>
        </p:nvSpPr>
        <p:spPr>
          <a:xfrm>
            <a:off x="4663440" y="3429000"/>
            <a:ext cx="2651760" cy="2133600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tx1"/>
                </a:solidFill>
              </a:rPr>
              <a:t>Pagu</a:t>
            </a:r>
            <a:r>
              <a:rPr lang="en-US" sz="13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d-ID" sz="1300" b="1" dirty="0">
                <a:solidFill>
                  <a:schemeClr val="tx1"/>
                </a:solidFill>
              </a:rPr>
              <a:t>238.494.895</a:t>
            </a:r>
            <a:r>
              <a:rPr lang="en-US" sz="1300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sz="1300" b="1" dirty="0" err="1">
                <a:solidFill>
                  <a:schemeClr val="tx1"/>
                </a:solidFill>
              </a:rPr>
              <a:t>Realisasi</a:t>
            </a:r>
            <a:r>
              <a:rPr lang="en-US" sz="13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d-ID" sz="1300" b="1" dirty="0">
                <a:solidFill>
                  <a:schemeClr val="tx1"/>
                </a:solidFill>
              </a:rPr>
              <a:t>238.299.596,-</a:t>
            </a: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id-ID" sz="1300" b="1" dirty="0">
                <a:solidFill>
                  <a:schemeClr val="tx1"/>
                </a:solidFill>
              </a:rPr>
              <a:t>9</a:t>
            </a:r>
            <a:r>
              <a:rPr lang="en-US" sz="1300" b="1" dirty="0">
                <a:solidFill>
                  <a:schemeClr val="tx1"/>
                </a:solidFill>
              </a:rPr>
              <a:t>9.</a:t>
            </a:r>
            <a:r>
              <a:rPr lang="id-ID" sz="1300" b="1" dirty="0">
                <a:solidFill>
                  <a:schemeClr val="tx1"/>
                </a:solidFill>
              </a:rPr>
              <a:t>92</a:t>
            </a:r>
            <a:r>
              <a:rPr lang="en-US" sz="13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7" name="8-Point Star 6"/>
          <p:cNvSpPr/>
          <p:nvPr/>
        </p:nvSpPr>
        <p:spPr>
          <a:xfrm>
            <a:off x="9328993" y="1834009"/>
            <a:ext cx="1620002" cy="1594991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dirty="0">
                <a:solidFill>
                  <a:schemeClr val="tx1"/>
                </a:solidFill>
              </a:rPr>
              <a:t>Capaian:</a:t>
            </a:r>
          </a:p>
          <a:p>
            <a:pPr algn="ctr"/>
            <a:r>
              <a:rPr lang="id-ID" sz="1600" dirty="0">
                <a:solidFill>
                  <a:schemeClr val="tx1"/>
                </a:solidFill>
              </a:rPr>
              <a:t>105,3%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871" y="5410201"/>
            <a:ext cx="5225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Tingginya</a:t>
            </a:r>
            <a:r>
              <a:rPr lang="en-US" sz="1400" b="1" dirty="0"/>
              <a:t> </a:t>
            </a:r>
            <a:r>
              <a:rPr lang="en-US" sz="1400" b="1" dirty="0" err="1"/>
              <a:t>capaian</a:t>
            </a:r>
            <a:r>
              <a:rPr lang="en-US" sz="1400" b="1" dirty="0"/>
              <a:t> </a:t>
            </a:r>
            <a:r>
              <a:rPr lang="en-US" sz="1400" b="1" dirty="0" err="1"/>
              <a:t>kinerja</a:t>
            </a:r>
            <a:r>
              <a:rPr lang="en-US" sz="1400" b="1" dirty="0"/>
              <a:t> </a:t>
            </a:r>
            <a:r>
              <a:rPr lang="en-US" sz="1400" b="1" dirty="0" err="1"/>
              <a:t>merupakan</a:t>
            </a:r>
            <a:r>
              <a:rPr lang="en-US" sz="1400" b="1" dirty="0"/>
              <a:t> </a:t>
            </a:r>
            <a:r>
              <a:rPr lang="en-US" sz="1400" b="1" dirty="0" err="1"/>
              <a:t>hasil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pendampingan</a:t>
            </a:r>
            <a:r>
              <a:rPr lang="en-US" sz="1400" b="1" dirty="0"/>
              <a:t> yang </a:t>
            </a:r>
            <a:r>
              <a:rPr lang="en-US" sz="1400" b="1" dirty="0" err="1"/>
              <a:t>dilakukan</a:t>
            </a:r>
            <a:r>
              <a:rPr lang="en-US" sz="1400" b="1" dirty="0"/>
              <a:t> </a:t>
            </a:r>
            <a:r>
              <a:rPr lang="en-US" sz="1400" b="1" dirty="0" err="1"/>
              <a:t>pada</a:t>
            </a:r>
            <a:r>
              <a:rPr lang="en-US" sz="1400" b="1" dirty="0"/>
              <a:t> </a:t>
            </a:r>
            <a:r>
              <a:rPr lang="en-US" sz="1400" b="1" dirty="0" err="1"/>
              <a:t>waktu</a:t>
            </a:r>
            <a:r>
              <a:rPr lang="en-US" sz="1400" b="1" dirty="0"/>
              <a:t> </a:t>
            </a:r>
            <a:r>
              <a:rPr lang="en-US" sz="1400" b="1" dirty="0" err="1"/>
              <a:t>penyusunan</a:t>
            </a:r>
            <a:r>
              <a:rPr lang="en-US" sz="1400" b="1" dirty="0"/>
              <a:t> </a:t>
            </a:r>
            <a:r>
              <a:rPr lang="en-US" sz="1400" b="1" dirty="0" err="1"/>
              <a:t>dokumen</a:t>
            </a:r>
            <a:r>
              <a:rPr lang="en-US" sz="1400" b="1" dirty="0"/>
              <a:t> </a:t>
            </a:r>
            <a:r>
              <a:rPr lang="en-US" sz="1400" b="1" dirty="0" err="1"/>
              <a:t>perencanaan</a:t>
            </a:r>
            <a:r>
              <a:rPr lang="en-US" sz="1400" b="1" dirty="0"/>
              <a:t> </a:t>
            </a:r>
            <a:r>
              <a:rPr lang="en-US" sz="1400" b="1" dirty="0" err="1"/>
              <a:t>mulai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penyusunan</a:t>
            </a:r>
            <a:r>
              <a:rPr lang="en-US" sz="1400" b="1" dirty="0"/>
              <a:t> RKPD </a:t>
            </a:r>
            <a:r>
              <a:rPr lang="en-US" sz="1400" b="1" dirty="0" err="1"/>
              <a:t>hingga</a:t>
            </a:r>
            <a:r>
              <a:rPr lang="en-US" sz="1400" b="1" dirty="0"/>
              <a:t> PPAS</a:t>
            </a:r>
            <a:endParaRPr lang="id-ID" sz="1400" b="1" dirty="0"/>
          </a:p>
        </p:txBody>
      </p:sp>
      <p:grpSp>
        <p:nvGrpSpPr>
          <p:cNvPr id="4" name="Group 16"/>
          <p:cNvGrpSpPr/>
          <p:nvPr/>
        </p:nvGrpSpPr>
        <p:grpSpPr>
          <a:xfrm>
            <a:off x="9052989" y="5968348"/>
            <a:ext cx="1789052" cy="707886"/>
            <a:chOff x="8316912" y="5968348"/>
            <a:chExt cx="1643588" cy="707886"/>
          </a:xfrm>
        </p:grpSpPr>
        <p:pic>
          <p:nvPicPr>
            <p:cNvPr id="15" name="Picture 14" descr="http://3.bp.blogspot.com/-LW4gT942OM4/VZ57KNctV4I/AAAAAAAAA1U/J0MIOIp09RY/s1600/jempol-mantap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2" y="6096000"/>
              <a:ext cx="61714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 bwMode="auto">
            <a:xfrm>
              <a:off x="8939648" y="5968348"/>
              <a:ext cx="102085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2000" dirty="0">
                  <a:ln w="0"/>
                  <a:solidFill>
                    <a:srgbClr val="4F81BD">
                      <a:lumMod val="50000"/>
                    </a:srgbClr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Forte" panose="03060902040502070203" pitchFamily="66" charset="0"/>
                  <a:cs typeface="Arial" panose="020B0604020202020204" pitchFamily="34" charset="0"/>
                </a:rPr>
                <a:t>Sangat </a:t>
              </a:r>
            </a:p>
            <a:p>
              <a:pPr algn="ctr">
                <a:defRPr/>
              </a:pPr>
              <a:r>
                <a:rPr lang="id-ID" sz="2000" dirty="0">
                  <a:ln w="0"/>
                  <a:solidFill>
                    <a:srgbClr val="4F81BD">
                      <a:lumMod val="50000"/>
                    </a:srgbClr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Forte" panose="03060902040502070203" pitchFamily="66" charset="0"/>
                  <a:cs typeface="Arial" panose="020B0604020202020204" pitchFamily="34" charset="0"/>
                </a:rPr>
                <a:t>Berhasil</a:t>
              </a:r>
              <a:endParaRPr lang="en-US" sz="2000" dirty="0">
                <a:ln w="0"/>
                <a:solidFill>
                  <a:srgbClr val="4F81BD">
                    <a:lumMod val="50000"/>
                  </a:srgbClr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Forte" panose="03060902040502070203" pitchFamily="66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9448800" cy="914400"/>
          </a:xfrm>
        </p:spPr>
        <p:txBody>
          <a:bodyPr anchor="ctr">
            <a:normAutofit/>
          </a:bodyPr>
          <a:lstStyle/>
          <a:p>
            <a:r>
              <a:rPr lang="id-ID" sz="2800" b="1" dirty="0">
                <a:latin typeface="Maiandra GD" pitchFamily="34" charset="0"/>
              </a:rPr>
              <a:t>  </a:t>
            </a:r>
            <a:r>
              <a:rPr lang="en-US" sz="2800" b="1" dirty="0" err="1">
                <a:latin typeface="Maiandra GD" pitchFamily="34" charset="0"/>
              </a:rPr>
              <a:t>Capaian</a:t>
            </a:r>
            <a:r>
              <a:rPr lang="en-US" sz="2800" b="1" dirty="0">
                <a:latin typeface="Maiandra GD" pitchFamily="34" charset="0"/>
              </a:rPr>
              <a:t> </a:t>
            </a:r>
            <a:r>
              <a:rPr lang="en-US" sz="2800" b="1" dirty="0" err="1">
                <a:latin typeface="Maiandra GD" pitchFamily="34" charset="0"/>
              </a:rPr>
              <a:t>Kinerja</a:t>
            </a:r>
            <a:r>
              <a:rPr lang="en-US" sz="2800" b="1" dirty="0">
                <a:latin typeface="Maiandra GD" pitchFamily="34" charset="0"/>
              </a:rPr>
              <a:t> </a:t>
            </a:r>
            <a:r>
              <a:rPr lang="id-ID" sz="2800" b="1" dirty="0">
                <a:latin typeface="Maiandra GD" pitchFamily="34" charset="0"/>
              </a:rPr>
              <a:t>Kecamatan Panggungrejo</a:t>
            </a:r>
            <a:r>
              <a:rPr lang="en-US" sz="2800" b="1" dirty="0">
                <a:latin typeface="Maiandra GD" pitchFamily="34" charset="0"/>
              </a:rPr>
              <a:t> ( SASARAN 2 )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1060973"/>
              </p:ext>
            </p:extLst>
          </p:nvPr>
        </p:nvGraphicFramePr>
        <p:xfrm>
          <a:off x="304800" y="533403"/>
          <a:ext cx="4846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6983267"/>
              </p:ext>
            </p:extLst>
          </p:nvPr>
        </p:nvGraphicFramePr>
        <p:xfrm>
          <a:off x="5577842" y="1600204"/>
          <a:ext cx="438911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1752601"/>
            <a:ext cx="3566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Indikator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Kinerja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:</a:t>
            </a:r>
          </a:p>
          <a:p>
            <a:r>
              <a:rPr lang="en-US" sz="1600" dirty="0" err="1"/>
              <a:t>Prosentase</a:t>
            </a:r>
            <a:r>
              <a:rPr lang="en-US" sz="1600" dirty="0"/>
              <a:t> </a:t>
            </a:r>
            <a:r>
              <a:rPr lang="id-ID" sz="1600" dirty="0"/>
              <a:t>peningkatan kualitas pelayanan pemerintahanKecamatan</a:t>
            </a:r>
            <a:endParaRPr lang="en-US" sz="1600" dirty="0"/>
          </a:p>
        </p:txBody>
      </p:sp>
      <p:sp>
        <p:nvSpPr>
          <p:cNvPr id="6" name="12-Point Star 5"/>
          <p:cNvSpPr/>
          <p:nvPr/>
        </p:nvSpPr>
        <p:spPr>
          <a:xfrm>
            <a:off x="3977640" y="3962400"/>
            <a:ext cx="2651760" cy="213360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Pagu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1</a:t>
            </a:r>
            <a:r>
              <a:rPr lang="id-ID" sz="1400" b="1" dirty="0">
                <a:solidFill>
                  <a:schemeClr val="tx1"/>
                </a:solidFill>
              </a:rPr>
              <a:t>24.895.000</a:t>
            </a:r>
            <a:r>
              <a:rPr lang="en-US" sz="1400" b="1" dirty="0">
                <a:solidFill>
                  <a:schemeClr val="tx1"/>
                </a:solidFill>
              </a:rPr>
              <a:t>,-</a:t>
            </a: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Realisasi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1</a:t>
            </a:r>
            <a:r>
              <a:rPr lang="id-ID" sz="1400" b="1" dirty="0">
                <a:solidFill>
                  <a:schemeClr val="tx1"/>
                </a:solidFill>
              </a:rPr>
              <a:t>13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  <a:r>
              <a:rPr lang="id-ID" sz="1400" b="1" dirty="0">
                <a:solidFill>
                  <a:schemeClr val="tx1"/>
                </a:solidFill>
              </a:rPr>
              <a:t>158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  <a:r>
              <a:rPr lang="id-ID" sz="1400" b="1" dirty="0">
                <a:solidFill>
                  <a:schemeClr val="tx1"/>
                </a:solidFill>
              </a:rPr>
              <a:t>000</a:t>
            </a:r>
            <a:r>
              <a:rPr lang="en-US" sz="1400" b="1" dirty="0">
                <a:solidFill>
                  <a:schemeClr val="tx1"/>
                </a:solidFill>
              </a:rPr>
              <a:t>,-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90.</a:t>
            </a:r>
            <a:r>
              <a:rPr lang="id-ID" sz="1400" b="1" dirty="0">
                <a:solidFill>
                  <a:schemeClr val="tx1"/>
                </a:solidFill>
              </a:rPr>
              <a:t>60</a:t>
            </a:r>
            <a:r>
              <a:rPr lang="en-US" sz="14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" name="8-Point Star 2"/>
          <p:cNvSpPr/>
          <p:nvPr/>
        </p:nvSpPr>
        <p:spPr>
          <a:xfrm>
            <a:off x="9214416" y="2438400"/>
            <a:ext cx="1505089" cy="14478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Capaian: 107,1%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9052989" y="5791200"/>
            <a:ext cx="1789052" cy="707886"/>
            <a:chOff x="8316912" y="5968348"/>
            <a:chExt cx="1643588" cy="707886"/>
          </a:xfrm>
        </p:grpSpPr>
        <p:pic>
          <p:nvPicPr>
            <p:cNvPr id="12" name="Picture 11" descr="http://3.bp.blogspot.com/-LW4gT942OM4/VZ57KNctV4I/AAAAAAAAA1U/J0MIOIp09RY/s1600/jempol-mantap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2" y="6096000"/>
              <a:ext cx="61714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8939648" y="5968348"/>
              <a:ext cx="102085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Forte" panose="03060902040502070203" pitchFamily="66" charset="0"/>
                  <a:cs typeface="Arial" panose="020B0604020202020204" pitchFamily="34" charset="0"/>
                </a:rPr>
                <a:t>Sangat </a:t>
              </a:r>
            </a:p>
            <a:p>
              <a:pPr algn="ctr">
                <a:defRPr/>
              </a:pPr>
              <a:r>
                <a:rPr lang="id-ID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Forte" panose="03060902040502070203" pitchFamily="66" charset="0"/>
                  <a:cs typeface="Arial" panose="020B0604020202020204" pitchFamily="34" charset="0"/>
                </a:rPr>
                <a:t>Berhasil</a:t>
              </a:r>
              <a:endPara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Forte" panose="03060902040502070203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4800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n </a:t>
            </a:r>
            <a:r>
              <a:rPr lang="en-US" dirty="0" err="1"/>
              <a:t>ditindaklanjuti</a:t>
            </a:r>
            <a:r>
              <a:rPr lang="en-US" dirty="0"/>
              <a:t>/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11783"/>
              </p:ext>
            </p:extLst>
          </p:nvPr>
        </p:nvGraphicFramePr>
        <p:xfrm>
          <a:off x="365760" y="2069036"/>
          <a:ext cx="996696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 Narrow" pitchFamily="34" charset="0"/>
                        </a:rPr>
                        <a:t>Sasaran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itchFamily="34" charset="0"/>
                        </a:rPr>
                        <a:t>Strategis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 Narrow" pitchFamily="34" charset="0"/>
                        </a:rPr>
                        <a:t>Indikator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 Narrow" pitchFamily="34" charset="0"/>
                        </a:rPr>
                        <a:t>Kinerja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itchFamily="34" charset="0"/>
                        </a:rPr>
                        <a:t>Target </a:t>
                      </a:r>
                      <a:r>
                        <a:rPr lang="en-US" sz="1600" dirty="0" err="1">
                          <a:latin typeface="Arial Narrow" pitchFamily="34" charset="0"/>
                        </a:rPr>
                        <a:t>akhir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600" dirty="0">
                          <a:latin typeface="Arial Narrow" pitchFamily="34" charset="0"/>
                        </a:rPr>
                        <a:t>RENSTRA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 Narrow" pitchFamily="34" charset="0"/>
                        </a:rPr>
                        <a:t>Realisasi</a:t>
                      </a:r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itchFamily="34" charset="0"/>
                        </a:rPr>
                        <a:t>Tingkat </a:t>
                      </a:r>
                      <a:r>
                        <a:rPr lang="en-US" sz="1600" dirty="0" err="1">
                          <a:latin typeface="Arial Narrow" pitchFamily="34" charset="0"/>
                        </a:rPr>
                        <a:t>Kemajuan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600" b="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600" b="0" dirty="0">
                          <a:latin typeface="Arial Narrow" pitchFamily="34" charset="0"/>
                        </a:rPr>
                        <a:t>Efektifitas dan Efisiensi serta akuntabilitas kinerja Pemerintah Daerah</a:t>
                      </a:r>
                      <a:endParaRPr lang="en-US" sz="1600" b="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Arial Narrow" pitchFamily="34" charset="0"/>
                        </a:rPr>
                        <a:t>Prosentase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600" dirty="0">
                          <a:latin typeface="Arial Narrow" pitchFamily="34" charset="0"/>
                        </a:rPr>
                        <a:t>Peningkatan kualitas penyelenggaraan  Administrasi Pemerintah</a:t>
                      </a:r>
                      <a:r>
                        <a:rPr lang="id-ID" sz="1600" baseline="0" dirty="0">
                          <a:latin typeface="Arial Narrow" pitchFamily="34" charset="0"/>
                        </a:rPr>
                        <a:t> Daerah</a:t>
                      </a:r>
                      <a:endParaRPr lang="en-US" sz="1600" dirty="0">
                        <a:latin typeface="Arial Narrow" pitchFamily="34" charset="0"/>
                      </a:endParaRPr>
                    </a:p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latin typeface="Arial Narrow" pitchFamily="34" charset="0"/>
                        </a:rPr>
                        <a:t>95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itchFamily="34" charset="0"/>
                        </a:rPr>
                        <a:t>1</a:t>
                      </a:r>
                      <a:r>
                        <a:rPr lang="id-ID" sz="1600" dirty="0">
                          <a:latin typeface="Arial Narrow" pitchFamily="34" charset="0"/>
                        </a:rPr>
                        <a:t>05,3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600" dirty="0">
                          <a:latin typeface="Arial Narrow" pitchFamily="34" charset="0"/>
                        </a:rPr>
                        <a:t> kualitas  pelayanan publik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Arial Narrow" pitchFamily="34" charset="0"/>
                        </a:rPr>
                        <a:t>Prosentase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600" dirty="0">
                          <a:latin typeface="Arial Narrow" pitchFamily="34" charset="0"/>
                        </a:rPr>
                        <a:t>peningkatan  kualitas pelayanan pemerintahan Kecamatan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itchFamily="34" charset="0"/>
                        </a:rPr>
                        <a:t>7</a:t>
                      </a:r>
                      <a:r>
                        <a:rPr lang="id-ID" sz="1600" dirty="0">
                          <a:latin typeface="Arial Narrow" pitchFamily="34" charset="0"/>
                        </a:rPr>
                        <a:t>0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latin typeface="Arial Narrow" pitchFamily="34" charset="0"/>
                        </a:rPr>
                        <a:t>75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latin typeface="Arial Narrow" pitchFamily="34" charset="0"/>
                        </a:rPr>
                        <a:t>107,1</a:t>
                      </a:r>
                      <a:r>
                        <a:rPr lang="en-US" sz="1600" dirty="0">
                          <a:latin typeface="Arial Narrow" pitchFamily="34" charset="0"/>
                        </a:rPr>
                        <a:t>,%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1680" y="1275413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Perbandingan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Realisasi 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Kinerja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s.d.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akhir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periode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RENSTRA</a:t>
            </a:r>
            <a:endParaRPr lang="en-US" sz="200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82880" y="381000"/>
            <a:ext cx="10607040" cy="762000"/>
          </a:xfrm>
          <a:prstGeom prst="snip1Rect">
            <a:avLst/>
          </a:prstGeom>
          <a:solidFill>
            <a:srgbClr val="0000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AKUNTABILITAS KINERJA</a:t>
            </a:r>
          </a:p>
        </p:txBody>
      </p:sp>
    </p:spTree>
    <p:extLst>
      <p:ext uri="{BB962C8B-B14F-4D97-AF65-F5344CB8AC3E}">
        <p14:creationId xmlns:p14="http://schemas.microsoft.com/office/powerpoint/2010/main" val="16854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914400"/>
            <a:ext cx="100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2400" b="1" dirty="0">
                <a:solidFill>
                  <a:srgbClr val="000000"/>
                </a:solidFill>
              </a:rPr>
              <a:t>PENCAPAIAN KINERJA DAN ANGGARAN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04378"/>
              </p:ext>
            </p:extLst>
          </p:nvPr>
        </p:nvGraphicFramePr>
        <p:xfrm>
          <a:off x="0" y="1447800"/>
          <a:ext cx="10714790" cy="391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Sasaran / Program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Indikator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Kinerja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Anggaran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Target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Realisasi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Capaian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Alokasi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Realisasi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Capaian</a:t>
                      </a:r>
                    </a:p>
                  </a:txBody>
                  <a:tcPr marL="109728" marR="10972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Sasaran 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400" b="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400" b="0" dirty="0">
                          <a:latin typeface="Arial Narrow" pitchFamily="34" charset="0"/>
                        </a:rPr>
                        <a:t>Efektifitas dan Efisiensi serta akuntabilitas kinerja Pemerintah Daerah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dirty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 Narrow" pitchFamily="34" charset="0"/>
                        </a:rPr>
                        <a:t>Prosentase</a:t>
                      </a:r>
                      <a:r>
                        <a:rPr lang="en-US" sz="14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400" dirty="0">
                          <a:latin typeface="Arial Narrow" pitchFamily="34" charset="0"/>
                        </a:rPr>
                        <a:t>Peningkatan kualitas penyelenggaraan  Administrasi Pemerintah</a:t>
                      </a:r>
                      <a:r>
                        <a:rPr lang="id-ID" sz="1400" baseline="0" dirty="0">
                          <a:latin typeface="Arial Narrow" pitchFamily="34" charset="0"/>
                        </a:rPr>
                        <a:t> Daerah</a:t>
                      </a:r>
                      <a:endParaRPr lang="en-US" sz="1400" dirty="0">
                        <a:latin typeface="Arial Narrow" pitchFamily="34" charset="0"/>
                      </a:endParaRPr>
                    </a:p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100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 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05,3%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238.494.895,-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238.299.596,-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9,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92%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Sasaran 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 Narrow" pitchFamily="34" charset="0"/>
                        </a:rPr>
                        <a:t>Meningkatnya</a:t>
                      </a:r>
                      <a:r>
                        <a:rPr lang="en-US" sz="14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400" dirty="0">
                          <a:latin typeface="Arial Narrow" pitchFamily="34" charset="0"/>
                        </a:rPr>
                        <a:t> kualitas  pelayanan publik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 Narrow" pitchFamily="34" charset="0"/>
                        </a:rPr>
                        <a:t>Prosentase</a:t>
                      </a:r>
                      <a:r>
                        <a:rPr lang="en-US" sz="1400" dirty="0">
                          <a:latin typeface="Arial Narrow" pitchFamily="34" charset="0"/>
                        </a:rPr>
                        <a:t> </a:t>
                      </a:r>
                      <a:r>
                        <a:rPr lang="id-ID" sz="1400" dirty="0">
                          <a:latin typeface="Arial Narrow" pitchFamily="34" charset="0"/>
                        </a:rPr>
                        <a:t>peningkatan  kualitas pelayanan pemerintahan Kecamatan</a:t>
                      </a:r>
                      <a:endParaRPr lang="en-US" sz="1400" dirty="0">
                        <a:latin typeface="Arial Narrow" pitchFamily="34" charset="0"/>
                      </a:endParaRPr>
                    </a:p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70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75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,1%</a:t>
                      </a:r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124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895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.000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,-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158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.0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00,-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90,</a:t>
                      </a:r>
                      <a:r>
                        <a:rPr lang="id-ID" sz="1400" dirty="0">
                          <a:solidFill>
                            <a:schemeClr val="bg1"/>
                          </a:solidFill>
                          <a:latin typeface="+mn-lt"/>
                        </a:rPr>
                        <a:t>60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nip Single Corner Rectangle 5"/>
          <p:cNvSpPr/>
          <p:nvPr/>
        </p:nvSpPr>
        <p:spPr>
          <a:xfrm>
            <a:off x="274320" y="228600"/>
            <a:ext cx="3200400" cy="60960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COST PER OUTCOME</a:t>
            </a:r>
          </a:p>
        </p:txBody>
      </p:sp>
    </p:spTree>
    <p:extLst>
      <p:ext uri="{BB962C8B-B14F-4D97-AF65-F5344CB8AC3E}">
        <p14:creationId xmlns:p14="http://schemas.microsoft.com/office/powerpoint/2010/main" val="6464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28660" cy="530225"/>
          </a:xfrm>
        </p:spPr>
        <p:txBody>
          <a:bodyPr/>
          <a:lstStyle/>
          <a:p>
            <a:pPr algn="ctr"/>
            <a:r>
              <a:rPr lang="id-ID" sz="3200" b="1" dirty="0">
                <a:latin typeface="Maiandra GD" pitchFamily="34" charset="0"/>
              </a:rPr>
              <a:t>Efisiensi Penggunaan Sumber Daya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319223"/>
              </p:ext>
            </p:extLst>
          </p:nvPr>
        </p:nvGraphicFramePr>
        <p:xfrm>
          <a:off x="549505" y="1493837"/>
          <a:ext cx="750815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8140607" y="2062492"/>
            <a:ext cx="912384" cy="678124"/>
          </a:xfrm>
          <a:prstGeom prst="rightArrow">
            <a:avLst/>
          </a:prstGeom>
          <a:solidFill>
            <a:srgbClr val="C38D6B"/>
          </a:solidFill>
          <a:ln>
            <a:solidFill>
              <a:srgbClr val="C38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8-Point Star 11"/>
          <p:cNvSpPr/>
          <p:nvPr/>
        </p:nvSpPr>
        <p:spPr>
          <a:xfrm>
            <a:off x="9135935" y="1798636"/>
            <a:ext cx="1410048" cy="1205552"/>
          </a:xfrm>
          <a:prstGeom prst="star8">
            <a:avLst/>
          </a:prstGeom>
          <a:solidFill>
            <a:srgbClr val="C38D6B"/>
          </a:solidFill>
          <a:ln>
            <a:solidFill>
              <a:srgbClr val="C38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Tingkat efisiensi: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5,38%</a:t>
            </a:r>
          </a:p>
          <a:p>
            <a:pPr algn="ctr"/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140607" y="4881892"/>
            <a:ext cx="912384" cy="678124"/>
          </a:xfrm>
          <a:prstGeom prst="rightArrow">
            <a:avLst/>
          </a:prstGeom>
          <a:solidFill>
            <a:srgbClr val="C05350"/>
          </a:solidFill>
          <a:ln>
            <a:solidFill>
              <a:srgbClr val="C05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8-Point Star 13"/>
          <p:cNvSpPr/>
          <p:nvPr/>
        </p:nvSpPr>
        <p:spPr>
          <a:xfrm>
            <a:off x="9135935" y="4618036"/>
            <a:ext cx="1410048" cy="1205552"/>
          </a:xfrm>
          <a:prstGeom prst="star8">
            <a:avLst/>
          </a:prstGeom>
          <a:solidFill>
            <a:srgbClr val="C05350"/>
          </a:solidFill>
          <a:ln>
            <a:solidFill>
              <a:srgbClr val="C05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Tingkat efisiensi: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16,5%</a:t>
            </a:r>
          </a:p>
          <a:p>
            <a:pPr algn="ctr"/>
            <a:endParaRPr lang="id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55572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52400"/>
            <a:ext cx="9875521" cy="563562"/>
          </a:xfrm>
        </p:spPr>
        <p:txBody>
          <a:bodyPr/>
          <a:lstStyle/>
          <a:p>
            <a:pPr algn="l"/>
            <a:r>
              <a:rPr lang="en-US" sz="2000" b="1" dirty="0">
                <a:latin typeface="Maiandra GD" pitchFamily="34" charset="0"/>
              </a:rPr>
              <a:t>INOVASI (1)</a:t>
            </a:r>
            <a:br>
              <a:rPr lang="en-US" sz="2000" b="1" dirty="0">
                <a:latin typeface="Maiandra GD" pitchFamily="34" charset="0"/>
              </a:rPr>
            </a:br>
            <a:r>
              <a:rPr lang="en-US" sz="2000" b="1" dirty="0">
                <a:latin typeface="Maiandra GD" pitchFamily="34" charset="0"/>
              </a:rPr>
              <a:t>SISTEM INFORMASI PERENCANAAN PEMBANGUNAN DAERAH (E-PRADAH)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71" y="838200"/>
            <a:ext cx="6457537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127" y="3495732"/>
            <a:ext cx="6208705" cy="32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6896447" y="990600"/>
          <a:ext cx="3898368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4638"/>
            <a:ext cx="9875521" cy="639762"/>
          </a:xfrm>
        </p:spPr>
        <p:txBody>
          <a:bodyPr/>
          <a:lstStyle/>
          <a:p>
            <a:pPr algn="l"/>
            <a:r>
              <a:rPr lang="en-US" sz="2000" b="1" dirty="0">
                <a:latin typeface="Maiandra GD" pitchFamily="34" charset="0"/>
              </a:rPr>
              <a:t>INOVASI (2)</a:t>
            </a:r>
            <a:br>
              <a:rPr lang="en-US" sz="2000" b="1" dirty="0">
                <a:latin typeface="Maiandra GD" pitchFamily="34" charset="0"/>
              </a:rPr>
            </a:br>
            <a:r>
              <a:rPr lang="en-US" sz="2000" b="1" dirty="0">
                <a:latin typeface="Maiandra GD" pitchFamily="34" charset="0"/>
              </a:rPr>
              <a:t>SISTEM INFORMASI DATABASE PRIMER PEMBANGUNAN DAERAH (SIDAPRI)</a:t>
            </a:r>
            <a:endParaRPr lang="en-US" sz="2000" dirty="0"/>
          </a:p>
        </p:txBody>
      </p:sp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39" y="1066801"/>
            <a:ext cx="5308416" cy="27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9343" y="1066800"/>
            <a:ext cx="53159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42" y="4038600"/>
            <a:ext cx="510359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563562"/>
          </a:xfrm>
        </p:spPr>
        <p:txBody>
          <a:bodyPr/>
          <a:lstStyle/>
          <a:p>
            <a:pPr algn="ctr"/>
            <a:r>
              <a:rPr lang="en-US" sz="3600" b="1" dirty="0">
                <a:latin typeface="Maiandra GD" pitchFamily="34" charset="0"/>
              </a:rPr>
              <a:t>OPTIMALISASI PENERAPAN SAKIP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8640" y="1036638"/>
            <a:ext cx="4848226" cy="639762"/>
          </a:xfrm>
        </p:spPr>
        <p:txBody>
          <a:bodyPr/>
          <a:lstStyle/>
          <a:p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Optimalisasi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SAKIP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6432941"/>
              </p:ext>
            </p:extLst>
          </p:nvPr>
        </p:nvGraphicFramePr>
        <p:xfrm>
          <a:off x="533400" y="990600"/>
          <a:ext cx="4848225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574031" y="2408238"/>
            <a:ext cx="4850130" cy="639762"/>
          </a:xfrm>
        </p:spPr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2018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</p:nvPr>
        </p:nvGraphicFramePr>
        <p:xfrm>
          <a:off x="5573713" y="2636837"/>
          <a:ext cx="4849812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5104"/>
            <a:ext cx="10001536" cy="5635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Rencana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Strategis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id-ID" sz="2800" b="1" dirty="0">
                <a:solidFill>
                  <a:srgbClr val="FF0000"/>
                </a:solidFill>
                <a:latin typeface="Maiandra GD" pitchFamily="34" charset="0"/>
              </a:rPr>
              <a:t>KEC.PANGGUNGREJO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Kab</a:t>
            </a:r>
            <a:r>
              <a:rPr lang="id-ID" sz="2800" b="1" dirty="0">
                <a:solidFill>
                  <a:srgbClr val="FF0000"/>
                </a:solidFill>
                <a:latin typeface="Maiandra GD" pitchFamily="34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Blitar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2016 - 2021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39" y="1524000"/>
            <a:ext cx="4848227" cy="4602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381000"/>
            <a:ext cx="4850130" cy="914400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Maiandra GD" pitchFamily="34" charset="0"/>
              </a:rPr>
              <a:t>PERUBAHAN RENSTRA </a:t>
            </a:r>
          </a:p>
          <a:p>
            <a:pPr algn="ctr"/>
            <a:r>
              <a:rPr lang="id-ID" sz="1800" b="1" dirty="0">
                <a:solidFill>
                  <a:srgbClr val="C00000"/>
                </a:solidFill>
                <a:latin typeface="Maiandra GD" pitchFamily="34" charset="0"/>
              </a:rPr>
              <a:t>KECAMATAN PANGGUNGREJO</a:t>
            </a:r>
            <a:r>
              <a:rPr lang="en-US" sz="1800" b="1" dirty="0">
                <a:solidFill>
                  <a:srgbClr val="C00000"/>
                </a:solidFill>
                <a:latin typeface="Maiandra GD" pitchFamily="34" charset="0"/>
              </a:rPr>
              <a:t> KABUPATEN BLITAR 2016 - 2021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75223959"/>
              </p:ext>
            </p:extLst>
          </p:nvPr>
        </p:nvGraphicFramePr>
        <p:xfrm>
          <a:off x="5638800" y="1600200"/>
          <a:ext cx="48498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aiandra GD" pitchFamily="34" charset="0"/>
                        </a:rPr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aiandra GD" pitchFamily="34" charset="0"/>
                        </a:rPr>
                        <a:t>SASARAN STRATEGIS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aiandra GD" pitchFamily="34" charset="0"/>
                        </a:rPr>
                        <a:t>PROGRAM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7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dirty="0"/>
                        <a:t>M</a:t>
                      </a:r>
                      <a:r>
                        <a:rPr lang="en-US" sz="1000" dirty="0" err="1"/>
                        <a:t>eningkat</a:t>
                      </a:r>
                      <a:r>
                        <a:rPr lang="id-ID" sz="1000" dirty="0"/>
                        <a:t>k</a:t>
                      </a:r>
                      <a:r>
                        <a:rPr lang="en-US" sz="1000" dirty="0"/>
                        <a:t>an </a:t>
                      </a:r>
                      <a:r>
                        <a:rPr lang="id-ID" sz="1000" dirty="0"/>
                        <a:t>Efektifitas dan efisiensi serta akuntabilitas kinerja pemerintah Daerah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latin typeface="Maiandra GD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id-ID" sz="1000" dirty="0"/>
                        <a:t>M</a:t>
                      </a:r>
                      <a:r>
                        <a:rPr lang="en-US" sz="1000" dirty="0" err="1"/>
                        <a:t>eningkat</a:t>
                      </a:r>
                      <a:r>
                        <a:rPr lang="id-ID" sz="1000" dirty="0"/>
                        <a:t>nya kualitas Efektifitas dan efisiensi serta akuntabilitas kinerja pemerintah Daerah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Program </a:t>
                      </a:r>
                      <a:r>
                        <a:rPr lang="id-ID" sz="1000" dirty="0"/>
                        <a:t>Pelayanan Administrasi Perkantoran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Program </a:t>
                      </a:r>
                      <a:r>
                        <a:rPr lang="id-ID" sz="1000" dirty="0"/>
                        <a:t>Peningkatan Sarana dan Prasarana Aparatur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</a:t>
                      </a:r>
                      <a:r>
                        <a:rPr lang="id-ID" sz="1000" dirty="0"/>
                        <a:t>rogram Peningkatan</a:t>
                      </a:r>
                      <a:r>
                        <a:rPr lang="id-ID" sz="1000" baseline="0" dirty="0"/>
                        <a:t> Kapasitas Sumberdaya Aparatur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670">
                <a:tc vMerge="1">
                  <a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Program </a:t>
                      </a:r>
                      <a:r>
                        <a:rPr lang="id-ID" sz="1000" dirty="0"/>
                        <a:t>Perencanaan</a:t>
                      </a:r>
                      <a:r>
                        <a:rPr lang="id-ID" sz="1000" baseline="0" dirty="0"/>
                        <a:t> Penganggaran,pengendalian dan pelaporan capaian kinerja dan keuangan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id-ID" sz="1000" dirty="0"/>
                        <a:t>Meningkatkan Kualitas Pelayanan Publik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MeningkatnyaKualitas Pelayanan Publi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Program Pelayanan kecamatan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000" baseline="0" dirty="0">
                          <a:latin typeface="Maiandra GD" pitchFamily="34" charset="0"/>
                        </a:rPr>
                        <a:t>Program Fasilitasi Pemerintahan Desa dan Kelurahan</a:t>
                      </a:r>
                      <a:endParaRPr lang="en-US" sz="1000" baseline="0" dirty="0">
                        <a:latin typeface="Maiandra G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13"/>
          <p:cNvSpPr txBox="1">
            <a:spLocks/>
          </p:cNvSpPr>
          <p:nvPr/>
        </p:nvSpPr>
        <p:spPr bwMode="auto">
          <a:xfrm>
            <a:off x="548639" y="533400"/>
            <a:ext cx="486156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iandra GD" pitchFamily="34" charset="0"/>
              </a:rPr>
              <a:t>RENSTRA </a:t>
            </a:r>
            <a:r>
              <a:rPr lang="id-ID" b="1" dirty="0">
                <a:solidFill>
                  <a:srgbClr val="C00000"/>
                </a:solidFill>
                <a:latin typeface="Maiandra GD" pitchFamily="34" charset="0"/>
              </a:rPr>
              <a:t>KECAMATAN PANGGUNGREJO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iandra GD" pitchFamily="34" charset="0"/>
              </a:rPr>
              <a:t> KABUPATEN BLITAR 2016 - 2021</a:t>
            </a:r>
          </a:p>
        </p:txBody>
      </p:sp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269776"/>
              </p:ext>
            </p:extLst>
          </p:nvPr>
        </p:nvGraphicFramePr>
        <p:xfrm>
          <a:off x="609600" y="1600201"/>
          <a:ext cx="4800600" cy="41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67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aiandra GD" pitchFamily="34" charset="0"/>
                        </a:rPr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aiandra GD" pitchFamily="34" charset="0"/>
                        </a:rPr>
                        <a:t>SASARAN STRATEGIS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aiandra GD" pitchFamily="34" charset="0"/>
                        </a:rPr>
                        <a:t>PROGRAM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09">
                <a:tc rowSpan="3">
                  <a:txBody>
                    <a:bodyPr/>
                    <a:lstStyle/>
                    <a:p>
                      <a:r>
                        <a:rPr lang="id-ID" sz="1000" dirty="0"/>
                        <a:t>M</a:t>
                      </a:r>
                      <a:r>
                        <a:rPr lang="en-US" sz="1000" dirty="0" err="1"/>
                        <a:t>eningkat</a:t>
                      </a:r>
                      <a:r>
                        <a:rPr lang="id-ID" sz="1000" dirty="0"/>
                        <a:t>k</a:t>
                      </a:r>
                      <a:r>
                        <a:rPr lang="en-US" sz="1000" dirty="0"/>
                        <a:t>an </a:t>
                      </a:r>
                      <a:r>
                        <a:rPr lang="id-ID" sz="1000" dirty="0"/>
                        <a:t>Efektifitas dan efisiensi serta akuntabilitas kinerja pemerintah Daerah</a:t>
                      </a:r>
                      <a:endParaRPr lang="en-US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id-ID" sz="1000" dirty="0"/>
                        <a:t>M</a:t>
                      </a:r>
                      <a:r>
                        <a:rPr lang="en-US" sz="1000" dirty="0" err="1"/>
                        <a:t>eningkat</a:t>
                      </a:r>
                      <a:r>
                        <a:rPr lang="id-ID" sz="1000" dirty="0"/>
                        <a:t>nya Efektifitas dan efisiensi serta akuntabilitas kinerja pemerintah Daerah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Program </a:t>
                      </a:r>
                      <a:r>
                        <a:rPr lang="id-ID" sz="1000" dirty="0"/>
                        <a:t>Pelayanan Administrasi Perkantoran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33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Program </a:t>
                      </a:r>
                      <a:r>
                        <a:rPr lang="id-ID" sz="1000" dirty="0"/>
                        <a:t>Peningkatan Sarana dan Prasarana Aparatur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8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Program </a:t>
                      </a:r>
                      <a:r>
                        <a:rPr lang="id-ID" sz="1000" dirty="0"/>
                        <a:t>Peningkatan Pengembangan Sistem pelaporan</a:t>
                      </a:r>
                      <a:r>
                        <a:rPr lang="id-ID" sz="1000" baseline="0" dirty="0"/>
                        <a:t> capaian kinerja dan keuangan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995">
                <a:tc>
                  <a:txBody>
                    <a:bodyPr/>
                    <a:lstStyle/>
                    <a:p>
                      <a:r>
                        <a:rPr lang="id-ID" sz="1000" dirty="0"/>
                        <a:t>Meningkatkan Kualitas Pelayanan Publik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MeningkatnyaKualitas Pelayanan Publi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Program peningkatan partisipasi masyarakat dalam membangun desa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318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Program pembinaan dan pengembangan Aparatur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65004"/>
            <a:ext cx="1645920" cy="584775"/>
          </a:xfrm>
          <a:prstGeom prst="rect">
            <a:avLst/>
          </a:prstGeom>
          <a:solidFill>
            <a:srgbClr val="000000">
              <a:alpha val="72157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FFFF99">
                    <a:lumMod val="90000"/>
                  </a:srgbClr>
                </a:solidFill>
                <a:latin typeface="Maiandra GD" pitchFamily="34" charset="0"/>
              </a:rPr>
              <a:t>IKU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19" y="6796439"/>
            <a:ext cx="2560320" cy="476250"/>
          </a:xfrm>
        </p:spPr>
        <p:txBody>
          <a:bodyPr/>
          <a:lstStyle/>
          <a:p>
            <a:fld id="{5CE84C03-3604-4FED-AA00-162A25FF58C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90326"/>
              </p:ext>
            </p:extLst>
          </p:nvPr>
        </p:nvGraphicFramePr>
        <p:xfrm>
          <a:off x="533400" y="990600"/>
          <a:ext cx="9829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KINERJA UTAMA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INDIKATOR KINERJA UTAMA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DEFINISI OPERASIONAL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PENANGGUNG JAWAB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KETERANGAN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id-ID" sz="1100" noProof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Meningkatkan Efektivitas dan Efisiensiserta serta Akuntabititas Kerja Pemerintah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noProof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Persentase Peningkatan kualitas penyelenggaraan Administrasi Pemerintahan Kecamatan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∑ OPD yang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memiliki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dokumen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</a:t>
                      </a:r>
                      <a:r>
                        <a:rPr lang="id-ID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layanan</a:t>
                      </a:r>
                      <a:r>
                        <a:rPr lang="id-ID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berkualitas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baik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dibagi</a:t>
                      </a:r>
                      <a:r>
                        <a:rPr lang="en-US" sz="1100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∑ OPD </a:t>
                      </a:r>
                      <a:r>
                        <a:rPr lang="en-US" sz="1100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kali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Camat</a:t>
                      </a:r>
                      <a:r>
                        <a:rPr lang="id-ID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Panggungrejo</a:t>
                      </a:r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Dokumen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Perencanaan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=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Renstra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Renja</a:t>
                      </a:r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id-ID" sz="1100" noProof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Meningkatkan Kualitas</a:t>
                      </a:r>
                      <a:r>
                        <a:rPr lang="id-ID" sz="1100" baseline="0" noProof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pelayanan Publik</a:t>
                      </a:r>
                      <a:endParaRPr lang="id-ID" sz="1100" noProof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noProof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Persentase peningkatan kualitas pelayanan Pemerintahan Kecamatan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∑ </a:t>
                      </a:r>
                      <a:r>
                        <a:rPr lang="en-US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hasil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penelitian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yang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dimanfaatkan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dalam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pengambilan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kebijakan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i="1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dibagi</a:t>
                      </a:r>
                      <a:r>
                        <a:rPr lang="en-US" sz="1100" i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∑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penelitian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yang </a:t>
                      </a:r>
                      <a:r>
                        <a:rPr lang="en-US" sz="11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dilaksanakan</a:t>
                      </a:r>
                      <a:r>
                        <a:rPr lang="en-US" sz="1100" i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kali </a:t>
                      </a:r>
                      <a:r>
                        <a:rPr lang="en-US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100%</a:t>
                      </a:r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Camat</a:t>
                      </a:r>
                      <a:r>
                        <a:rPr lang="id-ID" sz="11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</a:rPr>
                        <a:t> Panggungrejo</a:t>
                      </a:r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467675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>
                <a:latin typeface="Maiandra GD" pitchFamily="34" charset="0"/>
              </a:rPr>
              <a:t>TERIMA KASIH</a:t>
            </a:r>
            <a:br>
              <a:rPr lang="en-US" sz="4000" b="1" dirty="0">
                <a:latin typeface="Maiandra GD" pitchFamily="34" charset="0"/>
              </a:rPr>
            </a:br>
            <a:r>
              <a:rPr lang="en-US" sz="4000" b="1" dirty="0">
                <a:latin typeface="Maiandra GD" pitchFamily="34" charset="0"/>
              </a:rPr>
              <a:t>MATUR SEMBAH NUWUN……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CF16E7-B121-4ECB-89AC-557696D8CD6B}"/>
              </a:ext>
            </a:extLst>
          </p:cNvPr>
          <p:cNvSpPr txBox="1">
            <a:spLocks/>
          </p:cNvSpPr>
          <p:nvPr/>
        </p:nvSpPr>
        <p:spPr>
          <a:xfrm>
            <a:off x="1066800" y="1676400"/>
            <a:ext cx="8138160" cy="1600200"/>
          </a:xfrm>
          <a:prstGeom prst="rect">
            <a:avLst/>
          </a:prstGeom>
        </p:spPr>
        <p:txBody>
          <a:bodyPr vert="horz" lIns="91434" tIns="45717" rIns="91434" bIns="45717" rtlCol="0" anchor="ctr" anchorCtr="0">
            <a:normAutofit/>
          </a:bodyPr>
          <a:lstStyle>
            <a:lvl1pPr algn="l" defTabSz="914342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b="1" dirty="0">
                <a:latin typeface="Maiandra GD" pitchFamily="34" charset="0"/>
              </a:rPr>
              <a:t>SEKIAN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-9956"/>
            <a:ext cx="10972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id-I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 KETERKAITAN RPJMD 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KABUPATEN BLITAR </a:t>
            </a:r>
            <a:r>
              <a:rPr lang="id-I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201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6</a:t>
            </a:r>
            <a:r>
              <a:rPr lang="id-I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– 20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21</a:t>
            </a:r>
            <a:r>
              <a:rPr lang="id-I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DENGAN RENSTRA KECAMATAN PANGGUNGREJO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id-I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TAHUN 201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6</a:t>
            </a:r>
            <a:r>
              <a:rPr lang="id-I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– 20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21</a:t>
            </a:r>
          </a:p>
        </p:txBody>
      </p:sp>
      <p:graphicFrame>
        <p:nvGraphicFramePr>
          <p:cNvPr id="35" name="Content Placeholder 34"/>
          <p:cNvGraphicFramePr>
            <a:graphicFrameLocks noGrp="1"/>
          </p:cNvGraphicFramePr>
          <p:nvPr>
            <p:ph idx="1"/>
          </p:nvPr>
        </p:nvGraphicFramePr>
        <p:xfrm>
          <a:off x="2362200" y="3886200"/>
          <a:ext cx="7696200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Maiandra GD" pitchFamily="34" charset="0"/>
                        </a:rPr>
                        <a:t>Tujuan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Maiandra GD" pitchFamily="34" charset="0"/>
                        </a:rPr>
                        <a:t>Sasaran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Maiandra GD" pitchFamily="34" charset="0"/>
                        </a:rPr>
                        <a:t>Indikator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Sasaran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d-ID" sz="10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Meningkatkan Efektivitas dan Efisiensiserta serta Akuntabititas Kerja Pemerintah Daerah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aiandra GD" pitchFamily="34" charset="0"/>
                        </a:rPr>
                        <a:t>Meningkatnya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kualitas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perencanaan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pencapaian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kinerja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pembangunan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daerah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 err="1">
                          <a:latin typeface="Maiandra GD" pitchFamily="34" charset="0"/>
                        </a:rPr>
                        <a:t>Persentase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SKPD yang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menyusun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dokumen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perencanaan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dengan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kualitas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baik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12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12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latin typeface="Maiandra GD" pitchFamily="34" charset="0"/>
                        </a:rPr>
                        <a:t>Rata-rata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capaian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kinerja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sasaran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RPJMD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0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Meningkatnya </a:t>
                      </a:r>
                      <a:r>
                        <a:rPr lang="id-ID" sz="10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kualitas penyelenggaraan administrasi pemerintahan kecamatan</a:t>
                      </a:r>
                      <a:endParaRPr lang="id-ID" sz="10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 err="1">
                          <a:latin typeface="Maiandra GD" pitchFamily="34" charset="0"/>
                        </a:rPr>
                        <a:t>Meningkatnya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hasil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kajian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yang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dimanfaatkan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dalam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pengambilan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kebijakan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 err="1">
                          <a:latin typeface="Maiandra GD" pitchFamily="34" charset="0"/>
                        </a:rPr>
                        <a:t>Persentase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hasil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penelitian</a:t>
                      </a:r>
                      <a:r>
                        <a:rPr lang="en-US" sz="1000" dirty="0">
                          <a:latin typeface="Maiandra GD" pitchFamily="34" charset="0"/>
                        </a:rPr>
                        <a:t> yang </a:t>
                      </a:r>
                      <a:r>
                        <a:rPr lang="en-US" sz="1000" dirty="0" err="1">
                          <a:latin typeface="Maiandra GD" pitchFamily="34" charset="0"/>
                        </a:rPr>
                        <a:t>dimanfaatkan</a:t>
                      </a:r>
                      <a:r>
                        <a:rPr lang="en-US" sz="1000" baseline="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Maiandra GD" pitchFamily="34" charset="0"/>
                        </a:rPr>
                        <a:t>dalam</a:t>
                      </a:r>
                      <a:r>
                        <a:rPr lang="en-US" sz="1000" baseline="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Maiandra GD" pitchFamily="34" charset="0"/>
                        </a:rPr>
                        <a:t>pengambillan</a:t>
                      </a:r>
                      <a:r>
                        <a:rPr lang="en-US" sz="1000" baseline="0" dirty="0">
                          <a:latin typeface="Maiandra GD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Maiandra GD" pitchFamily="34" charset="0"/>
                        </a:rPr>
                        <a:t>kebijakan</a:t>
                      </a:r>
                      <a:endParaRPr lang="en-US" sz="1000" dirty="0">
                        <a:latin typeface="Maiandra GD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562600" y="1746345"/>
            <a:ext cx="4038369" cy="2057400"/>
            <a:chOff x="3733800" y="1676400"/>
            <a:chExt cx="3663150" cy="205740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1676400"/>
              <a:ext cx="366315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Down Arrow Callout 28"/>
            <p:cNvSpPr/>
            <p:nvPr/>
          </p:nvSpPr>
          <p:spPr>
            <a:xfrm>
              <a:off x="4114800" y="2057400"/>
              <a:ext cx="3124200" cy="1676400"/>
            </a:xfrm>
            <a:prstGeom prst="down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triped Right Arrow 29"/>
          <p:cNvSpPr/>
          <p:nvPr/>
        </p:nvSpPr>
        <p:spPr>
          <a:xfrm>
            <a:off x="533400" y="3962400"/>
            <a:ext cx="1676400" cy="14478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RENSTRA SKPD</a:t>
            </a:r>
          </a:p>
        </p:txBody>
      </p:sp>
      <p:sp>
        <p:nvSpPr>
          <p:cNvPr id="31" name="Horizontal Scroll 30"/>
          <p:cNvSpPr/>
          <p:nvPr/>
        </p:nvSpPr>
        <p:spPr>
          <a:xfrm>
            <a:off x="6303268" y="876300"/>
            <a:ext cx="2520156" cy="8382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Rounded MT Bold" pitchFamily="34" charset="0"/>
              </a:rPr>
              <a:t>RPJMD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74835" y="990600"/>
            <a:ext cx="4368270" cy="2759538"/>
            <a:chOff x="315912" y="990600"/>
            <a:chExt cx="4368270" cy="275953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912" y="990600"/>
              <a:ext cx="4368270" cy="2759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eft Arrow Callout 32"/>
            <p:cNvSpPr/>
            <p:nvPr/>
          </p:nvSpPr>
          <p:spPr>
            <a:xfrm rot="10800000">
              <a:off x="2286000" y="2514600"/>
              <a:ext cx="1680105" cy="685800"/>
            </a:xfrm>
            <a:prstGeom prst="leftArrowCallout">
              <a:avLst>
                <a:gd name="adj1" fmla="val 25000"/>
                <a:gd name="adj2" fmla="val 31289"/>
                <a:gd name="adj3" fmla="val 23742"/>
                <a:gd name="adj4" fmla="val 6897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248803377"/>
              </p:ext>
            </p:extLst>
          </p:nvPr>
        </p:nvGraphicFramePr>
        <p:xfrm>
          <a:off x="4495800" y="5486400"/>
          <a:ext cx="3505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56103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30579" y="152400"/>
            <a:ext cx="9326880" cy="533400"/>
          </a:xfrm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Rencana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Strategis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id-ID" sz="2800" b="1" dirty="0">
                <a:solidFill>
                  <a:srgbClr val="FF0000"/>
                </a:solidFill>
                <a:latin typeface="Maiandra GD" pitchFamily="34" charset="0"/>
              </a:rPr>
              <a:t>Kecamatan Panggungrejo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Kabupaten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Blitar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2016 - 2021</a:t>
            </a:r>
            <a:endParaRPr lang="en-US" sz="2800" dirty="0"/>
          </a:p>
        </p:txBody>
      </p:sp>
      <p:sp>
        <p:nvSpPr>
          <p:cNvPr id="19" name="Text Placeholder 13"/>
          <p:cNvSpPr txBox="1">
            <a:spLocks/>
          </p:cNvSpPr>
          <p:nvPr/>
        </p:nvSpPr>
        <p:spPr bwMode="auto">
          <a:xfrm>
            <a:off x="548639" y="838200"/>
            <a:ext cx="9890761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RENSTRA </a:t>
            </a:r>
            <a:r>
              <a:rPr lang="id-ID" sz="2000" b="1" noProof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KECAMATAN PANGGUNGREJO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KABUPATEN BLITAR 2016 - 2021</a:t>
            </a:r>
          </a:p>
        </p:txBody>
      </p:sp>
      <p:graphicFrame>
        <p:nvGraphicFramePr>
          <p:cNvPr id="20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63800"/>
              </p:ext>
            </p:extLst>
          </p:nvPr>
        </p:nvGraphicFramePr>
        <p:xfrm>
          <a:off x="533400" y="1246603"/>
          <a:ext cx="9906000" cy="292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6464"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SASARAN STRATEGIS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INDIKATOR KINERJA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64">
                <a:tc rowSpan="3"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Meningkatkan Efektivitas dan Efisiensiserta serta Akuntabititas Kerja Pemerintah Daerah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 Peningkatan kualitas penyelenggaraan Administrasi Pemerintahan Kecamatan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Meningkatnya 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kualitas penyelenggaraan administrasi pemerintahan kecamatan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Pemenuhan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Kebutuhan AdministrasiPerkantoran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pelayanan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Administrasi Perkantoran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 </a:t>
                      </a: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Pemenuhan Kebutuhan administrasi Perkantoran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4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peningkatan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Sarana dan Prasarana Aparatur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Pemenuhan kebutuhan Fasilitas Sarana Prasarana Kantor dengan kondisi layak Fungsi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4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 Perencanaan Penganggaran , pengendalian dan pelaporan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capaian kinerja dan keuangan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% Dokumen  Perencanaan , pelaporan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capaian kinerja dan keuangan yang disusun tepat waktu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464"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Meningkatkan Kualitas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pelayanan Publik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 peningkatan kualitas pelayanan Pemerintahan Kecamatan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Meningkatnya Kualitas Pelayanan Publik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peningkatan kualitaspelayanan pemerintahan kecamatan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 Fasilitasi 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Pemerintahan Desa dan Kelurahan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Desa dengan Administrasi Desa/ Kelurahan berkualitas baik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43"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Pelayanan Kecamatan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 Kepuasan Masyarakat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43"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437"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8024043"/>
              </p:ext>
            </p:extLst>
          </p:nvPr>
        </p:nvGraphicFramePr>
        <p:xfrm>
          <a:off x="1219200" y="35814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533400" y="1219200"/>
            <a:ext cx="9906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 RENSTRA  KABUPATEN BLITAR 2016-2021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484596"/>
              </p:ext>
            </p:extLst>
          </p:nvPr>
        </p:nvGraphicFramePr>
        <p:xfrm>
          <a:off x="533400" y="1676400"/>
          <a:ext cx="9890125" cy="3029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757"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latin typeface="Arial Narrow" pitchFamily="34" charset="0"/>
                        </a:rPr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latin typeface="Arial Narrow" pitchFamily="34" charset="0"/>
                        </a:rPr>
                        <a:t>INDIKATOR KINERJA</a:t>
                      </a:r>
                      <a:endParaRPr lang="id-ID" sz="800" noProof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latin typeface="Arial Narrow" pitchFamily="34" charset="0"/>
                        </a:rPr>
                        <a:t>SASARAN STRATEGIS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latin typeface="Arial Narrow" pitchFamily="34" charset="0"/>
                        </a:rPr>
                        <a:t>INDIKATOR KINERJA</a:t>
                      </a:r>
                      <a:endParaRPr lang="id-ID" sz="800" noProof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800" noProof="0" dirty="0">
                          <a:latin typeface="Arial Narrow" pitchFamily="34" charset="0"/>
                        </a:rPr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>
                          <a:latin typeface="Arial Narrow" pitchFamily="34" charset="0"/>
                        </a:rPr>
                        <a:t>INDIKATOR KINERJA</a:t>
                      </a:r>
                      <a:endParaRPr lang="id-ID" sz="800" noProof="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21">
                <a:tc rowSpan="4"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dMeningkatkan Efektivitas an Efisiensiserta serta Akuntabititas Kerja Pemerintah Daerah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 pemenuhan kebutuhan Administrasi Perkantoran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Meningkatnya 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kualitas penyelenggaraan administrasi pemerintahan kecamatan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program/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kegiatan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yang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sesuai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dengan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dokumen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perencanaan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pelayanan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Administrasi Perkantoran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 </a:t>
                      </a: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Pemenuhan Kebutuhan administrasi Perkantoran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peningkatan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Sarana dan Prasarana Aparatur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Pemenuhan kebutuhan Fasilitas Sarana Prasarana Kantor dengan kondisi layak Fungsi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Peningkatan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Kapasitas Sumberdaya Aparatur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 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Peningkatan Kapasitas SDM Aparatur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 Perencanaan Penganggaran , pengendalian dan pelaporan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capaian kinerja dan keuangan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% Dokumen  Perencanaan , pelaporan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capaian kinerja dan keuangan yang disusun tepat waktu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57"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Meningkatkan Kualitas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pelayanan Publik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 peningkatan kualitas pelayanan Pemerintahan Kecamatan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Meningkatnya Kualitas Pelayanan Kepada Masyarakat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Persentase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program/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kegiatan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yang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sesuai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dengan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dokumen</a:t>
                      </a:r>
                      <a:r>
                        <a:rPr lang="en-US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800" noProof="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perencanaan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Pelayanan Kecamatan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 Kepuasan Masyarakat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21"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Program  Fasilitasi 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Pemerintahan Desa dan Kelurahan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80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</a:t>
                      </a:r>
                      <a:r>
                        <a:rPr lang="id-ID" sz="800" baseline="0" noProof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Desa dengan Administrasi Desa/ Kelurahan berkualitas baik</a:t>
                      </a: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21">
                <a:tc rowSpan="2"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75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d-ID" sz="800" noProof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Placeholder 14"/>
          <p:cNvSpPr txBox="1">
            <a:spLocks/>
          </p:cNvSpPr>
          <p:nvPr/>
        </p:nvSpPr>
        <p:spPr>
          <a:xfrm>
            <a:off x="762000" y="-152400"/>
            <a:ext cx="9326880" cy="914400"/>
          </a:xfrm>
          <a:prstGeom prst="rect">
            <a:avLst/>
          </a:prstGeom>
        </p:spPr>
        <p:txBody>
          <a:bodyPr anchor="ctr"/>
          <a:lstStyle/>
          <a:p>
            <a:pPr marL="34290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d-ID" sz="2800" b="1" dirty="0">
              <a:solidFill>
                <a:srgbClr val="FF0000"/>
              </a:solidFill>
              <a:latin typeface="Maiandra GD" pitchFamily="34" charset="0"/>
            </a:endParaRPr>
          </a:p>
          <a:p>
            <a:pPr marL="34290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Rencana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Strategis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lang="id-ID" sz="2800" b="1" dirty="0">
                <a:solidFill>
                  <a:srgbClr val="FF0000"/>
                </a:solidFill>
                <a:latin typeface="Maiandra GD" pitchFamily="34" charset="0"/>
              </a:rPr>
              <a:t>Kecamatan Panggungrejo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Kabupaten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Blitar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2016 - 2021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Maiandra GD" pitchFamily="34" charset="0"/>
              </a:rPr>
              <a:t>lanjutan</a:t>
            </a:r>
            <a:r>
              <a:rPr lang="en-US" sz="2800" b="1" dirty="0">
                <a:solidFill>
                  <a:srgbClr val="FF0000"/>
                </a:solidFill>
                <a:latin typeface="Maiandra GD" pitchFamily="34" charset="0"/>
              </a:rPr>
              <a:t> )</a:t>
            </a:r>
            <a:endParaRPr lang="en-US" sz="2800" dirty="0"/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9776480"/>
              </p:ext>
            </p:extLst>
          </p:nvPr>
        </p:nvGraphicFramePr>
        <p:xfrm>
          <a:off x="1219200" y="35814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459803" y="224644"/>
            <a:ext cx="8482981" cy="108012"/>
          </a:xfrm>
          <a:prstGeom prst="snip2Diag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692" y="260649"/>
            <a:ext cx="6870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3200" b="1" i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Cascading</a:t>
            </a:r>
            <a:r>
              <a:rPr lang="en-US" sz="3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2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Kinerja</a:t>
            </a:r>
            <a:r>
              <a:rPr lang="en-US" sz="3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2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Pemerintah</a:t>
            </a:r>
            <a:r>
              <a:rPr lang="en-US" sz="3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id-ID" sz="32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Daerah</a:t>
            </a:r>
            <a:endParaRPr lang="en-US" sz="32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85305"/>
              </p:ext>
            </p:extLst>
          </p:nvPr>
        </p:nvGraphicFramePr>
        <p:xfrm>
          <a:off x="4346139" y="2126940"/>
          <a:ext cx="5547151" cy="15847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Sasaran</a:t>
                      </a:r>
                      <a:r>
                        <a:rPr lang="en-US" sz="1400" dirty="0"/>
                        <a:t> : </a:t>
                      </a:r>
                      <a:r>
                        <a:rPr lang="en-US" sz="1400" dirty="0" err="1"/>
                        <a:t>Meningkatnya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kualitas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</a:t>
                      </a:r>
                      <a:r>
                        <a:rPr lang="id-ID" sz="1400" dirty="0"/>
                        <a:t>layanan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pencapaian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kinerja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pembangunan</a:t>
                      </a:r>
                      <a:r>
                        <a:rPr lang="en-US" sz="1400" dirty="0"/>
                        <a:t> </a:t>
                      </a:r>
                      <a:r>
                        <a:rPr lang="id-ID" sz="1400" baseline="0" dirty="0"/>
                        <a:t> di Kecamatan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09712" marR="109712"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60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u="sng" dirty="0" err="1"/>
                        <a:t>Indikator</a:t>
                      </a:r>
                      <a:r>
                        <a:rPr lang="en-US" sz="1400" u="sng" dirty="0"/>
                        <a:t> </a:t>
                      </a:r>
                      <a:r>
                        <a:rPr lang="en-US" sz="1400" u="sng" dirty="0" err="1"/>
                        <a:t>Kinerja</a:t>
                      </a:r>
                      <a:r>
                        <a:rPr lang="en-US" sz="1400" u="sng" dirty="0"/>
                        <a:t> :</a:t>
                      </a:r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id-ID" sz="1400" dirty="0">
                          <a:effectLst/>
                        </a:rPr>
                        <a:t>% </a:t>
                      </a:r>
                      <a:r>
                        <a:rPr lang="en-US" sz="1400" baseline="0" dirty="0"/>
                        <a:t>SKPD yang </a:t>
                      </a:r>
                      <a:r>
                        <a:rPr lang="en-US" sz="1400" baseline="0" dirty="0" err="1"/>
                        <a:t>menyusun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dokumen</a:t>
                      </a:r>
                      <a:r>
                        <a:rPr lang="en-US" sz="1400" baseline="0" dirty="0"/>
                        <a:t> </a:t>
                      </a:r>
                      <a:r>
                        <a:rPr lang="id-ID" sz="1400" baseline="0" dirty="0"/>
                        <a:t>dan pelayanan Masyarakat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dengan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kualitas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baik</a:t>
                      </a:r>
                      <a:endParaRPr lang="en-US" sz="1400" dirty="0"/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baseline="0" dirty="0">
                          <a:effectLst/>
                        </a:rPr>
                        <a:t>   Rata-rata </a:t>
                      </a:r>
                      <a:r>
                        <a:rPr lang="en-US" sz="1400" baseline="0" dirty="0" err="1">
                          <a:effectLst/>
                        </a:rPr>
                        <a:t>capaian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kinerja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sasaran</a:t>
                      </a:r>
                      <a:r>
                        <a:rPr lang="en-US" sz="1400" baseline="0" dirty="0">
                          <a:effectLst/>
                        </a:rPr>
                        <a:t> RPJMD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Diagram 31"/>
          <p:cNvGraphicFramePr/>
          <p:nvPr/>
        </p:nvGraphicFramePr>
        <p:xfrm>
          <a:off x="4346139" y="836972"/>
          <a:ext cx="5547151" cy="68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72344"/>
              </p:ext>
            </p:extLst>
          </p:nvPr>
        </p:nvGraphicFramePr>
        <p:xfrm>
          <a:off x="4310628" y="4023370"/>
          <a:ext cx="5582662" cy="121098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582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Program : </a:t>
                      </a:r>
                      <a:r>
                        <a:rPr lang="id-ID" sz="1400" b="1" u="none" strike="noStrike" dirty="0">
                          <a:effectLst/>
                          <a:latin typeface="+mn-lt"/>
                        </a:rPr>
                        <a:t>Urusan</a:t>
                      </a:r>
                      <a:r>
                        <a:rPr lang="id-ID" sz="1400" b="1" u="none" strike="noStrike" baseline="0" dirty="0">
                          <a:effectLst/>
                          <a:latin typeface="+mn-lt"/>
                        </a:rPr>
                        <a:t> Wajib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Tahunan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Daerah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3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="0" u="sng" dirty="0" err="1"/>
                        <a:t>Indikator</a:t>
                      </a:r>
                      <a:r>
                        <a:rPr lang="en-US" sz="1400" b="0" u="sng" dirty="0"/>
                        <a:t> </a:t>
                      </a:r>
                      <a:r>
                        <a:rPr lang="en-US" sz="1400" b="0" u="sng" dirty="0" err="1"/>
                        <a:t>Kinerja</a:t>
                      </a:r>
                      <a:r>
                        <a:rPr lang="en-US" sz="1400" b="0" u="sng" dirty="0"/>
                        <a:t> : </a:t>
                      </a:r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b="0" u="none" dirty="0"/>
                        <a:t>   % </a:t>
                      </a:r>
                      <a:r>
                        <a:rPr lang="en-US" sz="1400" b="0" u="none" dirty="0" err="1"/>
                        <a:t>kegiatan</a:t>
                      </a:r>
                      <a:r>
                        <a:rPr lang="en-US" sz="1400" b="0" u="none" dirty="0"/>
                        <a:t> </a:t>
                      </a:r>
                      <a:r>
                        <a:rPr lang="en-US" sz="1400" b="0" u="none" dirty="0" err="1"/>
                        <a:t>dalam</a:t>
                      </a:r>
                      <a:r>
                        <a:rPr lang="en-US" sz="1400" b="0" u="none" dirty="0"/>
                        <a:t> RKPD yang </a:t>
                      </a:r>
                      <a:r>
                        <a:rPr lang="en-US" sz="1400" b="0" u="none" dirty="0" err="1"/>
                        <a:t>dimuat</a:t>
                      </a:r>
                      <a:r>
                        <a:rPr lang="en-US" sz="1400" b="0" u="none" dirty="0"/>
                        <a:t> </a:t>
                      </a:r>
                      <a:r>
                        <a:rPr lang="en-US" sz="1400" b="0" u="none" dirty="0" err="1"/>
                        <a:t>dalam</a:t>
                      </a:r>
                      <a:r>
                        <a:rPr lang="en-US" sz="1400" b="0" u="none" dirty="0"/>
                        <a:t> APBD</a:t>
                      </a:r>
                    </a:p>
                    <a:p>
                      <a:pPr marL="117475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b="0" u="none" dirty="0"/>
                        <a:t>   % </a:t>
                      </a:r>
                      <a:r>
                        <a:rPr lang="en-US" sz="1400" b="0" u="none" dirty="0" err="1"/>
                        <a:t>Renja</a:t>
                      </a:r>
                      <a:r>
                        <a:rPr lang="en-US" sz="1400" b="0" u="none" dirty="0"/>
                        <a:t> SKPD yang </a:t>
                      </a:r>
                      <a:r>
                        <a:rPr lang="en-US" sz="1400" b="0" u="none" dirty="0" err="1"/>
                        <a:t>berkualitas</a:t>
                      </a:r>
                      <a:r>
                        <a:rPr lang="en-US" sz="1400" b="0" u="none" dirty="0"/>
                        <a:t> </a:t>
                      </a:r>
                      <a:r>
                        <a:rPr lang="en-US" sz="1400" b="0" u="none" dirty="0" err="1"/>
                        <a:t>baik</a:t>
                      </a:r>
                      <a:endParaRPr lang="en-US" sz="1400" b="0" u="none" dirty="0"/>
                    </a:p>
                  </a:txBody>
                  <a:tcPr marL="109712" marR="10971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58545" y="835444"/>
          <a:ext cx="2721977" cy="72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529862167"/>
              </p:ext>
            </p:extLst>
          </p:nvPr>
        </p:nvGraphicFramePr>
        <p:xfrm>
          <a:off x="225719" y="2376487"/>
          <a:ext cx="2746081" cy="82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63266187"/>
              </p:ext>
            </p:extLst>
          </p:nvPr>
        </p:nvGraphicFramePr>
        <p:xfrm>
          <a:off x="228600" y="4114800"/>
          <a:ext cx="2723748" cy="70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52435"/>
              </p:ext>
            </p:extLst>
          </p:nvPr>
        </p:nvGraphicFramePr>
        <p:xfrm>
          <a:off x="4314498" y="5726276"/>
          <a:ext cx="5667702" cy="9527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66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Penyusunan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RKPD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45734" marB="457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u="sng" dirty="0" err="1"/>
                        <a:t>Indikator</a:t>
                      </a:r>
                      <a:r>
                        <a:rPr lang="en-US" sz="1400" u="sng" dirty="0"/>
                        <a:t> </a:t>
                      </a:r>
                      <a:r>
                        <a:rPr lang="en-US" sz="1400" u="sng" dirty="0" err="1"/>
                        <a:t>Kinerja</a:t>
                      </a:r>
                      <a:r>
                        <a:rPr lang="en-US" sz="1400" u="sng" dirty="0"/>
                        <a:t> :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   </a:t>
                      </a:r>
                      <a:r>
                        <a:rPr lang="en-US" sz="1400" dirty="0" err="1"/>
                        <a:t>Jumlah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dokumen</a:t>
                      </a:r>
                      <a:r>
                        <a:rPr lang="en-US" sz="1400" dirty="0"/>
                        <a:t> </a:t>
                      </a:r>
                      <a:endParaRPr lang="id-ID" sz="1400" b="1" baseline="0" dirty="0">
                        <a:effectLst/>
                        <a:latin typeface="+mn-lt"/>
                      </a:endParaRPr>
                    </a:p>
                  </a:txBody>
                  <a:tcPr marL="109712" marR="109712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81898346"/>
              </p:ext>
            </p:extLst>
          </p:nvPr>
        </p:nvGraphicFramePr>
        <p:xfrm>
          <a:off x="301824" y="5837337"/>
          <a:ext cx="2746176" cy="79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0" name="Down Arrow 19"/>
          <p:cNvSpPr/>
          <p:nvPr/>
        </p:nvSpPr>
        <p:spPr>
          <a:xfrm>
            <a:off x="6858000" y="1644650"/>
            <a:ext cx="432434" cy="412750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858000" y="5226050"/>
            <a:ext cx="432434" cy="412750"/>
          </a:xfrm>
          <a:prstGeom prst="downArrow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882766" y="3515982"/>
            <a:ext cx="432434" cy="412750"/>
          </a:xfrm>
          <a:prstGeom prst="downArrow">
            <a:avLst/>
          </a:prstGeom>
          <a:solidFill>
            <a:srgbClr val="008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429000" y="9906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429000" y="6019800"/>
            <a:ext cx="533400" cy="457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439633" y="4311501"/>
            <a:ext cx="533400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429000" y="2590800"/>
            <a:ext cx="533400" cy="45720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8640" y="76200"/>
            <a:ext cx="9875520" cy="7159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Maiandra GD" pitchFamily="34" charset="0"/>
              </a:rPr>
              <a:t>RENCANA KINERJA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8640" y="685800"/>
            <a:ext cx="4848226" cy="639762"/>
          </a:xfrm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RENCANA KINERJA TAHUN 2016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1678860"/>
              </p:ext>
            </p:extLst>
          </p:nvPr>
        </p:nvGraphicFramePr>
        <p:xfrm>
          <a:off x="609600" y="1676400"/>
          <a:ext cx="4787900" cy="2512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3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SASARAN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INDIKATOR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Meningkatkan Elektifitas  dan Efisiensi</a:t>
                      </a:r>
                      <a:r>
                        <a:rPr lang="id-ID" sz="1200" baseline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serta  Akuntabilitas Kerja Pemerintah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kualitas</a:t>
                      </a:r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p</a:t>
                      </a:r>
                      <a:r>
                        <a:rPr lang="id-ID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enyelenggaraan</a:t>
                      </a:r>
                      <a:r>
                        <a:rPr lang="id-ID" sz="1200" baseline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a</a:t>
                      </a:r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id-ID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miinistrasi pemerintahan kecamatan</a:t>
                      </a:r>
                      <a:endParaRPr lang="en-US" sz="12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% </a:t>
                      </a:r>
                      <a:r>
                        <a:rPr lang="id-ID" sz="1200" baseline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Program/ kegiatan/ kegiatan yang sesuai dengan dokumen perencanaan</a:t>
                      </a:r>
                      <a:endParaRPr lang="en-US" sz="12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75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9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Meningkatkan Kualitas Pelayanan Publik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Meningkatnya kualitas Pelayanan Publik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% Peningkatan kualitas pelayanan pemerintahan Kecamatan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574031" y="685800"/>
            <a:ext cx="4850130" cy="639762"/>
          </a:xfrm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Maiandra GD" pitchFamily="34" charset="0"/>
              </a:rPr>
              <a:t>RENCANA KINERJA TAHUN 2017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3331834"/>
              </p:ext>
            </p:extLst>
          </p:nvPr>
        </p:nvGraphicFramePr>
        <p:xfrm>
          <a:off x="5573713" y="1295400"/>
          <a:ext cx="4849810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SASARAN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INDIKATOR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itchFamily="34" charset="0"/>
                        </a:rPr>
                        <a:t>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Meningkatkan Elektifitas  dan Efisiensi</a:t>
                      </a:r>
                      <a:r>
                        <a:rPr lang="id-ID" sz="1200" baseline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serta  Akuntabilitas Kerja Pemerintah Daerah</a:t>
                      </a:r>
                      <a:endParaRPr lang="en-US" sz="12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kualitas</a:t>
                      </a:r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p</a:t>
                      </a:r>
                      <a:r>
                        <a:rPr lang="id-ID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enyelenggaraan</a:t>
                      </a:r>
                      <a:r>
                        <a:rPr lang="id-ID" sz="1200" baseline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a</a:t>
                      </a:r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d</a:t>
                      </a:r>
                      <a:r>
                        <a:rPr lang="id-ID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miinistrasi pemerintahan kecamatan</a:t>
                      </a:r>
                      <a:endParaRPr lang="en-US" sz="12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% </a:t>
                      </a:r>
                      <a:r>
                        <a:rPr lang="id-ID" sz="1200" baseline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 Program/ kegiatan/ kegiatan yang sesuai dengan dokumen perencanaan</a:t>
                      </a:r>
                      <a:endParaRPr lang="en-US" sz="12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75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Rata-rata </a:t>
                      </a:r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capaian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kinerja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RPJMD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Meningkatkan Kualitas Pelayanan Publik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Meningkatnya kualitas Pelayanan Publik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% Peningkatan kualitas pelayanan pemerintahan Kecamatan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271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CC3399"/>
                </a:solidFill>
                <a:latin typeface="Maiandra GD" pitchFamily="34" charset="0"/>
              </a:rPr>
              <a:t>Rencana</a:t>
            </a:r>
            <a:r>
              <a:rPr lang="en-US" sz="3600" b="1" dirty="0">
                <a:solidFill>
                  <a:srgbClr val="CC3399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rgbClr val="CC3399"/>
                </a:solidFill>
                <a:latin typeface="Maiandra GD" pitchFamily="34" charset="0"/>
              </a:rPr>
              <a:t>Aksi</a:t>
            </a:r>
            <a:r>
              <a:rPr lang="en-US" sz="3600" b="1" dirty="0">
                <a:solidFill>
                  <a:srgbClr val="CC3399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rgbClr val="CC3399"/>
                </a:solidFill>
                <a:latin typeface="Maiandra GD" pitchFamily="34" charset="0"/>
              </a:rPr>
              <a:t>Pencapaian</a:t>
            </a:r>
            <a:r>
              <a:rPr lang="en-US" sz="3600" b="1" dirty="0">
                <a:solidFill>
                  <a:srgbClr val="CC3399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rgbClr val="CC3399"/>
                </a:solidFill>
                <a:latin typeface="Maiandra GD" pitchFamily="34" charset="0"/>
              </a:rPr>
              <a:t>Kinerja</a:t>
            </a:r>
            <a:r>
              <a:rPr lang="en-US" sz="3600" b="1" dirty="0">
                <a:solidFill>
                  <a:srgbClr val="CC3399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rgbClr val="CC3399"/>
                </a:solidFill>
                <a:latin typeface="Maiandra GD" pitchFamily="34" charset="0"/>
              </a:rPr>
              <a:t>Tahun</a:t>
            </a:r>
            <a:r>
              <a:rPr lang="en-US" sz="3600" b="1" dirty="0">
                <a:solidFill>
                  <a:srgbClr val="CC3399"/>
                </a:solidFill>
                <a:latin typeface="Maiandra GD" pitchFamily="34" charset="0"/>
              </a:rPr>
              <a:t> 2017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63915"/>
              </p:ext>
            </p:extLst>
          </p:nvPr>
        </p:nvGraphicFramePr>
        <p:xfrm>
          <a:off x="549275" y="1600200"/>
          <a:ext cx="98742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274870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62-abstract-health">
  <a:themeElements>
    <a:clrScheme name="m62-abstract-health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62-abstract-heal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abstract-heal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D6FA1"/>
        </a:accent6>
        <a:hlink>
          <a:srgbClr val="0C3E5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A41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1D6FA1"/>
        </a:accent6>
        <a:hlink>
          <a:srgbClr val="0C3E5C"/>
        </a:hlink>
        <a:folHlink>
          <a:srgbClr val="D90D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2056</Words>
  <Application>Microsoft Office PowerPoint</Application>
  <PresentationFormat>Custom</PresentationFormat>
  <Paragraphs>541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4" baseType="lpstr">
      <vt:lpstr>MS PGothic</vt:lpstr>
      <vt:lpstr>MS PGothic</vt:lpstr>
      <vt:lpstr>Aharoni</vt:lpstr>
      <vt:lpstr>Arial</vt:lpstr>
      <vt:lpstr>Arial Narrow</vt:lpstr>
      <vt:lpstr>Arial Rounded MT Bold</vt:lpstr>
      <vt:lpstr>Bebas Neue</vt:lpstr>
      <vt:lpstr>Berlin Sans FB</vt:lpstr>
      <vt:lpstr>Calibri</vt:lpstr>
      <vt:lpstr>Century Gothic</vt:lpstr>
      <vt:lpstr>Forte</vt:lpstr>
      <vt:lpstr>Georgia</vt:lpstr>
      <vt:lpstr>Impact</vt:lpstr>
      <vt:lpstr>Maiandra GD</vt:lpstr>
      <vt:lpstr>Rockwell</vt:lpstr>
      <vt:lpstr>Times New Roman</vt:lpstr>
      <vt:lpstr>Wingdings</vt:lpstr>
      <vt:lpstr>NewsPrint</vt:lpstr>
      <vt:lpstr>1_NewsPrint</vt:lpstr>
      <vt:lpstr>1_Office Theme</vt:lpstr>
      <vt:lpstr>1_Default Design</vt:lpstr>
      <vt:lpstr>m62-abstract-health</vt:lpstr>
      <vt:lpstr>3_Office Theme</vt:lpstr>
      <vt:lpstr>4_Office Theme</vt:lpstr>
      <vt:lpstr>      IMPLEMENTASI SAKIP KECAMATAN PANGGUNGREJO  KABUPATEN BLITAR </vt:lpstr>
      <vt:lpstr>GAMBARAN UMUM PERENCANAAN KINERJA PERANGKAT DAERAH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RENCANA KINERJA</vt:lpstr>
      <vt:lpstr>Rencana Aksi Pencapaian Kinerja Tahun 2017</vt:lpstr>
      <vt:lpstr>PowerPoint Presentation</vt:lpstr>
      <vt:lpstr>PERJANJIAN KINERJA TAHUN 2017 (ESELON III)</vt:lpstr>
      <vt:lpstr>PERJANJIAN KINERJA TAHUN 2017 (ESELON III)</vt:lpstr>
      <vt:lpstr>PERJANJIAN KINERJA TAHUN 2017 (ESELON IV)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KINERJA  TAHUN 2016</vt:lpstr>
      <vt:lpstr>       Capaian Kinerja Kecamatan Panggungrejo ( SASARAN 1 )</vt:lpstr>
      <vt:lpstr>  Capaian Kinerja Kecamatan Panggungrejo ( SASARAN 2 )</vt:lpstr>
      <vt:lpstr>PowerPoint Presentation</vt:lpstr>
      <vt:lpstr>PowerPoint Presentation</vt:lpstr>
      <vt:lpstr>Efisiensi Penggunaan Sumber Daya</vt:lpstr>
      <vt:lpstr>INOVASI (1) SISTEM INFORMASI PERENCANAAN PEMBANGUNAN DAERAH (E-PRADAH)</vt:lpstr>
      <vt:lpstr>INOVASI (2) SISTEM INFORMASI DATABASE PRIMER PEMBANGUNAN DAERAH (SIDAPRI)</vt:lpstr>
      <vt:lpstr>OPTIMALISASI PENERAPAN SAKIP</vt:lpstr>
      <vt:lpstr>Rencana Strategis KEC.PANGGUNGREJO Kab. Blitar 2016 - 2021</vt:lpstr>
      <vt:lpstr>TERIMA KASIH MATUR SEMBAH NUWUN……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HALAMAN JUDUL</dc:title>
  <dc:creator>WIWIT</dc:creator>
  <cp:lastModifiedBy>Aldrich</cp:lastModifiedBy>
  <cp:revision>223</cp:revision>
  <cp:lastPrinted>2017-04-09T23:46:07Z</cp:lastPrinted>
  <dcterms:created xsi:type="dcterms:W3CDTF">2006-08-16T00:00:00Z</dcterms:created>
  <dcterms:modified xsi:type="dcterms:W3CDTF">2017-08-25T00:37:05Z</dcterms:modified>
</cp:coreProperties>
</file>